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jpg" ContentType="image/jpg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</p:sldIdLst>
  <p:sldSz cx="20104100" cy="11309350"/>
  <p:notesSz cx="20104100" cy="113093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image" Target="../media/image23.png"/><Relationship Id="rId13" Type="http://schemas.openxmlformats.org/officeDocument/2006/relationships/image" Target="../media/image2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png"/><Relationship Id="rId3" Type="http://schemas.openxmlformats.org/officeDocument/2006/relationships/image" Target="../media/image36.jpg"/><Relationship Id="rId4" Type="http://schemas.openxmlformats.org/officeDocument/2006/relationships/image" Target="../media/image37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jpg"/><Relationship Id="rId3" Type="http://schemas.openxmlformats.org/officeDocument/2006/relationships/image" Target="../media/image35.png"/><Relationship Id="rId4" Type="http://schemas.openxmlformats.org/officeDocument/2006/relationships/image" Target="../media/image39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.jpg"/><Relationship Id="rId3" Type="http://schemas.openxmlformats.org/officeDocument/2006/relationships/image" Target="../media/image41.png"/><Relationship Id="rId4" Type="http://schemas.openxmlformats.org/officeDocument/2006/relationships/image" Target="../media/image35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png"/><Relationship Id="rId3" Type="http://schemas.openxmlformats.org/officeDocument/2006/relationships/image" Target="../media/image44.jpg"/><Relationship Id="rId4" Type="http://schemas.openxmlformats.org/officeDocument/2006/relationships/image" Target="../media/image45.jp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0.png"/><Relationship Id="rId3" Type="http://schemas.openxmlformats.org/officeDocument/2006/relationships/image" Target="../media/image51.jp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7" Type="http://schemas.openxmlformats.org/officeDocument/2006/relationships/image" Target="../media/image55.png"/><Relationship Id="rId8" Type="http://schemas.openxmlformats.org/officeDocument/2006/relationships/image" Target="../media/image56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0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9.jpg"/><Relationship Id="rId6" Type="http://schemas.openxmlformats.org/officeDocument/2006/relationships/image" Target="../media/image60.jpg"/><Relationship Id="rId7" Type="http://schemas.openxmlformats.org/officeDocument/2006/relationships/image" Target="../media/image61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.png"/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5" Type="http://schemas.openxmlformats.org/officeDocument/2006/relationships/image" Target="../media/image66.png"/><Relationship Id="rId6" Type="http://schemas.openxmlformats.org/officeDocument/2006/relationships/image" Target="../media/image67.png"/><Relationship Id="rId7" Type="http://schemas.openxmlformats.org/officeDocument/2006/relationships/image" Target="../media/image68.png"/><Relationship Id="rId8" Type="http://schemas.openxmlformats.org/officeDocument/2006/relationships/image" Target="../media/image69.png"/><Relationship Id="rId9" Type="http://schemas.openxmlformats.org/officeDocument/2006/relationships/image" Target="../media/image44.jpg"/><Relationship Id="rId10" Type="http://schemas.openxmlformats.org/officeDocument/2006/relationships/image" Target="../media/image45.jpg"/><Relationship Id="rId11" Type="http://schemas.openxmlformats.org/officeDocument/2006/relationships/image" Target="../media/image70.png"/><Relationship Id="rId12" Type="http://schemas.openxmlformats.org/officeDocument/2006/relationships/image" Target="../media/image71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2.png"/><Relationship Id="rId3" Type="http://schemas.openxmlformats.org/officeDocument/2006/relationships/image" Target="../media/image73.png"/><Relationship Id="rId4" Type="http://schemas.openxmlformats.org/officeDocument/2006/relationships/image" Target="../media/image74.png"/><Relationship Id="rId5" Type="http://schemas.openxmlformats.org/officeDocument/2006/relationships/image" Target="../media/image75.png"/><Relationship Id="rId6" Type="http://schemas.openxmlformats.org/officeDocument/2006/relationships/image" Target="../media/image76.png"/><Relationship Id="rId7" Type="http://schemas.openxmlformats.org/officeDocument/2006/relationships/image" Target="../media/image69.png"/><Relationship Id="rId8" Type="http://schemas.openxmlformats.org/officeDocument/2006/relationships/image" Target="../media/image77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8.png"/><Relationship Id="rId3" Type="http://schemas.openxmlformats.org/officeDocument/2006/relationships/image" Target="../media/image73.png"/><Relationship Id="rId4" Type="http://schemas.openxmlformats.org/officeDocument/2006/relationships/image" Target="../media/image79.png"/><Relationship Id="rId5" Type="http://schemas.openxmlformats.org/officeDocument/2006/relationships/image" Target="../media/image80.png"/><Relationship Id="rId6" Type="http://schemas.openxmlformats.org/officeDocument/2006/relationships/image" Target="../media/image81.png"/><Relationship Id="rId7" Type="http://schemas.openxmlformats.org/officeDocument/2006/relationships/image" Target="../media/image82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3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4.jpg"/><Relationship Id="rId3" Type="http://schemas.openxmlformats.org/officeDocument/2006/relationships/image" Target="../media/image85.jpg"/><Relationship Id="rId4" Type="http://schemas.openxmlformats.org/officeDocument/2006/relationships/image" Target="../media/image86.png"/><Relationship Id="rId5" Type="http://schemas.openxmlformats.org/officeDocument/2006/relationships/image" Target="../media/image87.png"/><Relationship Id="rId6" Type="http://schemas.openxmlformats.org/officeDocument/2006/relationships/image" Target="../media/image88.jpg"/><Relationship Id="rId7" Type="http://schemas.openxmlformats.org/officeDocument/2006/relationships/image" Target="../media/image89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0.jpg"/><Relationship Id="rId3" Type="http://schemas.openxmlformats.org/officeDocument/2006/relationships/image" Target="../media/image91.png"/><Relationship Id="rId4" Type="http://schemas.openxmlformats.org/officeDocument/2006/relationships/image" Target="../media/image92.jpg"/><Relationship Id="rId5" Type="http://schemas.openxmlformats.org/officeDocument/2006/relationships/image" Target="../media/image93.png"/><Relationship Id="rId6" Type="http://schemas.openxmlformats.org/officeDocument/2006/relationships/image" Target="../media/image94.jpg"/><Relationship Id="rId7" Type="http://schemas.openxmlformats.org/officeDocument/2006/relationships/image" Target="../media/image95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6.png"/><Relationship Id="rId3" Type="http://schemas.openxmlformats.org/officeDocument/2006/relationships/image" Target="../media/image97.jpg"/><Relationship Id="rId4" Type="http://schemas.openxmlformats.org/officeDocument/2006/relationships/image" Target="../media/image98.jpg"/><Relationship Id="rId5" Type="http://schemas.openxmlformats.org/officeDocument/2006/relationships/image" Target="../media/image99.jpg"/><Relationship Id="rId6" Type="http://schemas.openxmlformats.org/officeDocument/2006/relationships/image" Target="../media/image100.png"/><Relationship Id="rId7" Type="http://schemas.openxmlformats.org/officeDocument/2006/relationships/image" Target="../media/image101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6.png"/><Relationship Id="rId3" Type="http://schemas.openxmlformats.org/officeDocument/2006/relationships/image" Target="../media/image102.jpg"/><Relationship Id="rId4" Type="http://schemas.openxmlformats.org/officeDocument/2006/relationships/image" Target="../media/image98.jpg"/><Relationship Id="rId5" Type="http://schemas.openxmlformats.org/officeDocument/2006/relationships/image" Target="../media/image103.jpg"/><Relationship Id="rId6" Type="http://schemas.openxmlformats.org/officeDocument/2006/relationships/image" Target="../media/image104.png"/><Relationship Id="rId7" Type="http://schemas.openxmlformats.org/officeDocument/2006/relationships/image" Target="../media/image105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6.png"/><Relationship Id="rId3" Type="http://schemas.openxmlformats.org/officeDocument/2006/relationships/image" Target="../media/image106.jpg"/><Relationship Id="rId4" Type="http://schemas.openxmlformats.org/officeDocument/2006/relationships/image" Target="../media/image107.jpg"/><Relationship Id="rId5" Type="http://schemas.openxmlformats.org/officeDocument/2006/relationships/image" Target="../media/image108.png"/><Relationship Id="rId6" Type="http://schemas.openxmlformats.org/officeDocument/2006/relationships/image" Target="../media/image109.jpg"/><Relationship Id="rId7" Type="http://schemas.openxmlformats.org/officeDocument/2006/relationships/image" Target="../media/image110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6.png"/><Relationship Id="rId3" Type="http://schemas.openxmlformats.org/officeDocument/2006/relationships/image" Target="../media/image111.jpg"/><Relationship Id="rId4" Type="http://schemas.openxmlformats.org/officeDocument/2006/relationships/image" Target="../media/image112.png"/><Relationship Id="rId5" Type="http://schemas.openxmlformats.org/officeDocument/2006/relationships/image" Target="../media/image113.jpg"/><Relationship Id="rId6" Type="http://schemas.openxmlformats.org/officeDocument/2006/relationships/image" Target="../media/image114.png"/><Relationship Id="rId7" Type="http://schemas.openxmlformats.org/officeDocument/2006/relationships/image" Target="../media/image115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6.png"/><Relationship Id="rId3" Type="http://schemas.openxmlformats.org/officeDocument/2006/relationships/image" Target="../media/image116.png"/><Relationship Id="rId4" Type="http://schemas.openxmlformats.org/officeDocument/2006/relationships/image" Target="../media/image117.jpg"/><Relationship Id="rId5" Type="http://schemas.openxmlformats.org/officeDocument/2006/relationships/image" Target="../media/image118.jpg"/><Relationship Id="rId6" Type="http://schemas.openxmlformats.org/officeDocument/2006/relationships/image" Target="../media/image119.png"/><Relationship Id="rId7" Type="http://schemas.openxmlformats.org/officeDocument/2006/relationships/image" Target="../media/image120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6.png"/><Relationship Id="rId3" Type="http://schemas.openxmlformats.org/officeDocument/2006/relationships/image" Target="../media/image121.jpg"/><Relationship Id="rId4" Type="http://schemas.openxmlformats.org/officeDocument/2006/relationships/image" Target="../media/image122.jpg"/><Relationship Id="rId5" Type="http://schemas.openxmlformats.org/officeDocument/2006/relationships/image" Target="../media/image123.jpg"/><Relationship Id="rId6" Type="http://schemas.openxmlformats.org/officeDocument/2006/relationships/image" Target="../media/image124.png"/><Relationship Id="rId7" Type="http://schemas.openxmlformats.org/officeDocument/2006/relationships/image" Target="../media/image125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6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7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8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9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0.png"/><Relationship Id="rId3" Type="http://schemas.openxmlformats.org/officeDocument/2006/relationships/image" Target="../media/image131.png"/><Relationship Id="rId4" Type="http://schemas.openxmlformats.org/officeDocument/2006/relationships/image" Target="../media/image132.png"/><Relationship Id="rId5" Type="http://schemas.openxmlformats.org/officeDocument/2006/relationships/image" Target="../media/image133.png"/><Relationship Id="rId6" Type="http://schemas.openxmlformats.org/officeDocument/2006/relationships/image" Target="../media/image134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5.png"/><Relationship Id="rId3" Type="http://schemas.openxmlformats.org/officeDocument/2006/relationships/image" Target="../media/image136.png"/><Relationship Id="rId4" Type="http://schemas.openxmlformats.org/officeDocument/2006/relationships/image" Target="../media/image137.png"/><Relationship Id="rId5" Type="http://schemas.openxmlformats.org/officeDocument/2006/relationships/image" Target="../media/image138.png"/><Relationship Id="rId6" Type="http://schemas.openxmlformats.org/officeDocument/2006/relationships/image" Target="../media/image139.png"/><Relationship Id="rId7" Type="http://schemas.openxmlformats.org/officeDocument/2006/relationships/image" Target="../media/image140.png"/><Relationship Id="rId8" Type="http://schemas.openxmlformats.org/officeDocument/2006/relationships/image" Target="../media/image141.png"/><Relationship Id="rId9" Type="http://schemas.openxmlformats.org/officeDocument/2006/relationships/image" Target="../media/image142.png"/><Relationship Id="rId10" Type="http://schemas.openxmlformats.org/officeDocument/2006/relationships/image" Target="../media/image143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4.png"/><Relationship Id="rId3" Type="http://schemas.openxmlformats.org/officeDocument/2006/relationships/image" Target="../media/image145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6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7.png"/><Relationship Id="rId3" Type="http://schemas.openxmlformats.org/officeDocument/2006/relationships/image" Target="../media/image148.png"/><Relationship Id="rId4" Type="http://schemas.openxmlformats.org/officeDocument/2006/relationships/image" Target="../media/image149.png"/><Relationship Id="rId5" Type="http://schemas.openxmlformats.org/officeDocument/2006/relationships/image" Target="../media/image150.png"/><Relationship Id="rId6" Type="http://schemas.openxmlformats.org/officeDocument/2006/relationships/image" Target="../media/image151.png"/><Relationship Id="rId7" Type="http://schemas.openxmlformats.org/officeDocument/2006/relationships/image" Target="../media/image152.jpg"/><Relationship Id="rId8" Type="http://schemas.openxmlformats.org/officeDocument/2006/relationships/image" Target="../media/image153.jpg"/><Relationship Id="rId9" Type="http://schemas.openxmlformats.org/officeDocument/2006/relationships/image" Target="../media/image154.jpg"/><Relationship Id="rId10" Type="http://schemas.openxmlformats.org/officeDocument/2006/relationships/image" Target="../media/image155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6.png"/><Relationship Id="rId3" Type="http://schemas.openxmlformats.org/officeDocument/2006/relationships/image" Target="../media/image157.png"/><Relationship Id="rId4" Type="http://schemas.openxmlformats.org/officeDocument/2006/relationships/image" Target="../media/image158.png"/><Relationship Id="rId5" Type="http://schemas.openxmlformats.org/officeDocument/2006/relationships/image" Target="../media/image159.png"/><Relationship Id="rId6" Type="http://schemas.openxmlformats.org/officeDocument/2006/relationships/image" Target="../media/image160.jpg"/><Relationship Id="rId7" Type="http://schemas.openxmlformats.org/officeDocument/2006/relationships/image" Target="../media/image161.jpg"/><Relationship Id="rId8" Type="http://schemas.openxmlformats.org/officeDocument/2006/relationships/image" Target="../media/image162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3.png"/><Relationship Id="rId3" Type="http://schemas.openxmlformats.org/officeDocument/2006/relationships/image" Target="../media/image164.png"/><Relationship Id="rId4" Type="http://schemas.openxmlformats.org/officeDocument/2006/relationships/image" Target="../media/image165.png"/><Relationship Id="rId5" Type="http://schemas.openxmlformats.org/officeDocument/2006/relationships/image" Target="../media/image166.png"/><Relationship Id="rId6" Type="http://schemas.openxmlformats.org/officeDocument/2006/relationships/image" Target="../media/image167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8.png"/><Relationship Id="rId3" Type="http://schemas.openxmlformats.org/officeDocument/2006/relationships/image" Target="../media/image169.png"/><Relationship Id="rId4" Type="http://schemas.openxmlformats.org/officeDocument/2006/relationships/image" Target="../media/image170.png"/><Relationship Id="rId5" Type="http://schemas.openxmlformats.org/officeDocument/2006/relationships/image" Target="../media/image171.png"/><Relationship Id="rId6" Type="http://schemas.openxmlformats.org/officeDocument/2006/relationships/image" Target="../media/image172.png"/><Relationship Id="rId7" Type="http://schemas.openxmlformats.org/officeDocument/2006/relationships/image" Target="../media/image173.png"/><Relationship Id="rId8" Type="http://schemas.openxmlformats.org/officeDocument/2006/relationships/image" Target="../media/image174.png"/><Relationship Id="rId9" Type="http://schemas.openxmlformats.org/officeDocument/2006/relationships/image" Target="../media/image175.png"/><Relationship Id="rId10" Type="http://schemas.openxmlformats.org/officeDocument/2006/relationships/image" Target="../media/image176.png"/><Relationship Id="rId11" Type="http://schemas.openxmlformats.org/officeDocument/2006/relationships/image" Target="../media/image177.png"/><Relationship Id="rId12" Type="http://schemas.openxmlformats.org/officeDocument/2006/relationships/image" Target="../media/image178.png"/><Relationship Id="rId13" Type="http://schemas.openxmlformats.org/officeDocument/2006/relationships/image" Target="../media/image179.png"/><Relationship Id="rId14" Type="http://schemas.openxmlformats.org/officeDocument/2006/relationships/image" Target="../media/image180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1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0.png"/><Relationship Id="rId3" Type="http://schemas.openxmlformats.org/officeDocument/2006/relationships/image" Target="../media/image182.png"/><Relationship Id="rId4" Type="http://schemas.openxmlformats.org/officeDocument/2006/relationships/image" Target="../media/image183.png"/><Relationship Id="rId5" Type="http://schemas.openxmlformats.org/officeDocument/2006/relationships/image" Target="../media/image184.png"/><Relationship Id="rId6" Type="http://schemas.openxmlformats.org/officeDocument/2006/relationships/image" Target="../media/image185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6.pn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7.png"/><Relationship Id="rId3" Type="http://schemas.openxmlformats.org/officeDocument/2006/relationships/image" Target="../media/image188.pn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9.pn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0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1.pn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2.png"/><Relationship Id="rId3" Type="http://schemas.openxmlformats.org/officeDocument/2006/relationships/image" Target="../media/image193.pn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4.png"/><Relationship Id="rId3" Type="http://schemas.openxmlformats.org/officeDocument/2006/relationships/image" Target="../media/image195.pn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6.png"/><Relationship Id="rId3" Type="http://schemas.openxmlformats.org/officeDocument/2006/relationships/image" Target="../media/image197.png"/><Relationship Id="rId4" Type="http://schemas.openxmlformats.org/officeDocument/2006/relationships/image" Target="../media/image198.png"/><Relationship Id="rId5" Type="http://schemas.openxmlformats.org/officeDocument/2006/relationships/image" Target="../media/image199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D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9009" y="3954643"/>
            <a:ext cx="11522917" cy="155304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837304" y="785316"/>
            <a:ext cx="6649012" cy="5444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17236" y="1256506"/>
            <a:ext cx="1059152" cy="103661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11758" y="2608042"/>
            <a:ext cx="3906328" cy="6350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65390" y="3778984"/>
            <a:ext cx="7386634" cy="31596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6408181"/>
            <a:ext cx="1142363" cy="3163244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50519" y="6408181"/>
            <a:ext cx="3163244" cy="3163244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5262657" y="5645951"/>
            <a:ext cx="3276600" cy="3276600"/>
            <a:chOff x="5262657" y="5645951"/>
            <a:chExt cx="3276600" cy="3276600"/>
          </a:xfrm>
        </p:grpSpPr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62657" y="5645951"/>
              <a:ext cx="3276170" cy="327616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6095466" y="7678566"/>
              <a:ext cx="1611630" cy="421005"/>
            </a:xfrm>
            <a:custGeom>
              <a:avLst/>
              <a:gdLst/>
              <a:ahLst/>
              <a:cxnLst/>
              <a:rect l="l" t="t" r="r" b="b"/>
              <a:pathLst>
                <a:path w="1611629" h="421004">
                  <a:moveTo>
                    <a:pt x="1401218" y="0"/>
                  </a:moveTo>
                  <a:lnTo>
                    <a:pt x="210413" y="0"/>
                  </a:lnTo>
                  <a:lnTo>
                    <a:pt x="162167" y="5557"/>
                  </a:lnTo>
                  <a:lnTo>
                    <a:pt x="117878" y="21386"/>
                  </a:lnTo>
                  <a:lnTo>
                    <a:pt x="78810" y="46225"/>
                  </a:lnTo>
                  <a:lnTo>
                    <a:pt x="46225" y="78810"/>
                  </a:lnTo>
                  <a:lnTo>
                    <a:pt x="21386" y="117878"/>
                  </a:lnTo>
                  <a:lnTo>
                    <a:pt x="5557" y="162167"/>
                  </a:lnTo>
                  <a:lnTo>
                    <a:pt x="0" y="210413"/>
                  </a:lnTo>
                  <a:lnTo>
                    <a:pt x="5557" y="258659"/>
                  </a:lnTo>
                  <a:lnTo>
                    <a:pt x="21386" y="302947"/>
                  </a:lnTo>
                  <a:lnTo>
                    <a:pt x="46225" y="342016"/>
                  </a:lnTo>
                  <a:lnTo>
                    <a:pt x="78810" y="374601"/>
                  </a:lnTo>
                  <a:lnTo>
                    <a:pt x="117878" y="399440"/>
                  </a:lnTo>
                  <a:lnTo>
                    <a:pt x="162167" y="415269"/>
                  </a:lnTo>
                  <a:lnTo>
                    <a:pt x="210413" y="420826"/>
                  </a:lnTo>
                  <a:lnTo>
                    <a:pt x="1401218" y="420826"/>
                  </a:lnTo>
                  <a:lnTo>
                    <a:pt x="1449464" y="415269"/>
                  </a:lnTo>
                  <a:lnTo>
                    <a:pt x="1493752" y="399440"/>
                  </a:lnTo>
                  <a:lnTo>
                    <a:pt x="1532821" y="374601"/>
                  </a:lnTo>
                  <a:lnTo>
                    <a:pt x="1565406" y="342016"/>
                  </a:lnTo>
                  <a:lnTo>
                    <a:pt x="1590245" y="302947"/>
                  </a:lnTo>
                  <a:lnTo>
                    <a:pt x="1606074" y="258659"/>
                  </a:lnTo>
                  <a:lnTo>
                    <a:pt x="1611631" y="210413"/>
                  </a:lnTo>
                  <a:lnTo>
                    <a:pt x="1606074" y="162167"/>
                  </a:lnTo>
                  <a:lnTo>
                    <a:pt x="1590245" y="117878"/>
                  </a:lnTo>
                  <a:lnTo>
                    <a:pt x="1565406" y="78810"/>
                  </a:lnTo>
                  <a:lnTo>
                    <a:pt x="1532821" y="46225"/>
                  </a:lnTo>
                  <a:lnTo>
                    <a:pt x="1493752" y="21386"/>
                  </a:lnTo>
                  <a:lnTo>
                    <a:pt x="1449464" y="5557"/>
                  </a:lnTo>
                  <a:lnTo>
                    <a:pt x="1401218" y="0"/>
                  </a:lnTo>
                  <a:close/>
                </a:path>
              </a:pathLst>
            </a:custGeom>
            <a:solidFill>
              <a:srgbClr val="000000">
                <a:alpha val="1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274422" y="6859885"/>
              <a:ext cx="1254125" cy="1139190"/>
            </a:xfrm>
            <a:custGeom>
              <a:avLst/>
              <a:gdLst/>
              <a:ahLst/>
              <a:cxnLst/>
              <a:rect l="l" t="t" r="r" b="b"/>
              <a:pathLst>
                <a:path w="1254125" h="1139190">
                  <a:moveTo>
                    <a:pt x="82765" y="1081989"/>
                  </a:moveTo>
                  <a:lnTo>
                    <a:pt x="17106" y="1081989"/>
                  </a:lnTo>
                  <a:lnTo>
                    <a:pt x="17106" y="955903"/>
                  </a:lnTo>
                  <a:lnTo>
                    <a:pt x="0" y="955903"/>
                  </a:lnTo>
                  <a:lnTo>
                    <a:pt x="0" y="1097165"/>
                  </a:lnTo>
                  <a:lnTo>
                    <a:pt x="82765" y="1097165"/>
                  </a:lnTo>
                  <a:lnTo>
                    <a:pt x="82765" y="1081989"/>
                  </a:lnTo>
                  <a:close/>
                </a:path>
                <a:path w="1254125" h="1139190">
                  <a:moveTo>
                    <a:pt x="198094" y="1044740"/>
                  </a:moveTo>
                  <a:lnTo>
                    <a:pt x="197751" y="1037666"/>
                  </a:lnTo>
                  <a:lnTo>
                    <a:pt x="197713" y="1036726"/>
                  </a:lnTo>
                  <a:lnTo>
                    <a:pt x="196570" y="1029246"/>
                  </a:lnTo>
                  <a:lnTo>
                    <a:pt x="181813" y="1001928"/>
                  </a:lnTo>
                  <a:lnTo>
                    <a:pt x="181813" y="1037666"/>
                  </a:lnTo>
                  <a:lnTo>
                    <a:pt x="181813" y="1051826"/>
                  </a:lnTo>
                  <a:lnTo>
                    <a:pt x="157353" y="1084745"/>
                  </a:lnTo>
                  <a:lnTo>
                    <a:pt x="142824" y="1084745"/>
                  </a:lnTo>
                  <a:lnTo>
                    <a:pt x="118351" y="1051826"/>
                  </a:lnTo>
                  <a:lnTo>
                    <a:pt x="118351" y="1037666"/>
                  </a:lnTo>
                  <a:lnTo>
                    <a:pt x="142824" y="1004455"/>
                  </a:lnTo>
                  <a:lnTo>
                    <a:pt x="157353" y="1004455"/>
                  </a:lnTo>
                  <a:lnTo>
                    <a:pt x="181813" y="1037666"/>
                  </a:lnTo>
                  <a:lnTo>
                    <a:pt x="181813" y="1001928"/>
                  </a:lnTo>
                  <a:lnTo>
                    <a:pt x="150088" y="989838"/>
                  </a:lnTo>
                  <a:lnTo>
                    <a:pt x="143129" y="990269"/>
                  </a:lnTo>
                  <a:lnTo>
                    <a:pt x="108077" y="1015847"/>
                  </a:lnTo>
                  <a:lnTo>
                    <a:pt x="102082" y="1044740"/>
                  </a:lnTo>
                  <a:lnTo>
                    <a:pt x="102412" y="1051826"/>
                  </a:lnTo>
                  <a:lnTo>
                    <a:pt x="102450" y="1052690"/>
                  </a:lnTo>
                  <a:lnTo>
                    <a:pt x="119824" y="1088783"/>
                  </a:lnTo>
                  <a:lnTo>
                    <a:pt x="150088" y="1099362"/>
                  </a:lnTo>
                  <a:lnTo>
                    <a:pt x="157035" y="1098943"/>
                  </a:lnTo>
                  <a:lnTo>
                    <a:pt x="184404" y="1084745"/>
                  </a:lnTo>
                  <a:lnTo>
                    <a:pt x="184810" y="1084351"/>
                  </a:lnTo>
                  <a:lnTo>
                    <a:pt x="197713" y="1052690"/>
                  </a:lnTo>
                  <a:lnTo>
                    <a:pt x="198094" y="1044740"/>
                  </a:lnTo>
                  <a:close/>
                </a:path>
                <a:path w="1254125" h="1139190">
                  <a:moveTo>
                    <a:pt x="311492" y="991222"/>
                  </a:moveTo>
                  <a:lnTo>
                    <a:pt x="295770" y="991222"/>
                  </a:lnTo>
                  <a:lnTo>
                    <a:pt x="295770" y="1008049"/>
                  </a:lnTo>
                  <a:lnTo>
                    <a:pt x="295490" y="1008049"/>
                  </a:lnTo>
                  <a:lnTo>
                    <a:pt x="295490" y="1035761"/>
                  </a:lnTo>
                  <a:lnTo>
                    <a:pt x="295427" y="1051610"/>
                  </a:lnTo>
                  <a:lnTo>
                    <a:pt x="294436" y="1057224"/>
                  </a:lnTo>
                  <a:lnTo>
                    <a:pt x="294322" y="1057897"/>
                  </a:lnTo>
                  <a:lnTo>
                    <a:pt x="289636" y="1069111"/>
                  </a:lnTo>
                  <a:lnTo>
                    <a:pt x="286207" y="1073416"/>
                  </a:lnTo>
                  <a:lnTo>
                    <a:pt x="277025" y="1079500"/>
                  </a:lnTo>
                  <a:lnTo>
                    <a:pt x="276771" y="1079500"/>
                  </a:lnTo>
                  <a:lnTo>
                    <a:pt x="271678" y="1080884"/>
                  </a:lnTo>
                  <a:lnTo>
                    <a:pt x="258343" y="1080884"/>
                  </a:lnTo>
                  <a:lnTo>
                    <a:pt x="253390" y="1079500"/>
                  </a:lnTo>
                  <a:lnTo>
                    <a:pt x="252945" y="1079500"/>
                  </a:lnTo>
                  <a:lnTo>
                    <a:pt x="234327" y="1035761"/>
                  </a:lnTo>
                  <a:lnTo>
                    <a:pt x="235369" y="1029665"/>
                  </a:lnTo>
                  <a:lnTo>
                    <a:pt x="258254" y="1004455"/>
                  </a:lnTo>
                  <a:lnTo>
                    <a:pt x="271767" y="1004455"/>
                  </a:lnTo>
                  <a:lnTo>
                    <a:pt x="277647" y="1006208"/>
                  </a:lnTo>
                  <a:lnTo>
                    <a:pt x="277456" y="1006208"/>
                  </a:lnTo>
                  <a:lnTo>
                    <a:pt x="286346" y="1012736"/>
                  </a:lnTo>
                  <a:lnTo>
                    <a:pt x="289750" y="1017308"/>
                  </a:lnTo>
                  <a:lnTo>
                    <a:pt x="294347" y="1028992"/>
                  </a:lnTo>
                  <a:lnTo>
                    <a:pt x="295490" y="1035761"/>
                  </a:lnTo>
                  <a:lnTo>
                    <a:pt x="295490" y="1008049"/>
                  </a:lnTo>
                  <a:lnTo>
                    <a:pt x="294119" y="1008049"/>
                  </a:lnTo>
                  <a:lnTo>
                    <a:pt x="292925" y="1006208"/>
                  </a:lnTo>
                  <a:lnTo>
                    <a:pt x="291655" y="1004455"/>
                  </a:lnTo>
                  <a:lnTo>
                    <a:pt x="291223" y="1003858"/>
                  </a:lnTo>
                  <a:lnTo>
                    <a:pt x="289013" y="1001014"/>
                  </a:lnTo>
                  <a:lnTo>
                    <a:pt x="286854" y="998118"/>
                  </a:lnTo>
                  <a:lnTo>
                    <a:pt x="283730" y="995540"/>
                  </a:lnTo>
                  <a:lnTo>
                    <a:pt x="279628" y="993292"/>
                  </a:lnTo>
                  <a:lnTo>
                    <a:pt x="275590" y="990993"/>
                  </a:lnTo>
                  <a:lnTo>
                    <a:pt x="270116" y="989838"/>
                  </a:lnTo>
                  <a:lnTo>
                    <a:pt x="254292" y="989838"/>
                  </a:lnTo>
                  <a:lnTo>
                    <a:pt x="223697" y="1015288"/>
                  </a:lnTo>
                  <a:lnTo>
                    <a:pt x="217970" y="1043635"/>
                  </a:lnTo>
                  <a:lnTo>
                    <a:pt x="218300" y="1050721"/>
                  </a:lnTo>
                  <a:lnTo>
                    <a:pt x="218338" y="1051610"/>
                  </a:lnTo>
                  <a:lnTo>
                    <a:pt x="246710" y="1093482"/>
                  </a:lnTo>
                  <a:lnTo>
                    <a:pt x="254393" y="1095502"/>
                  </a:lnTo>
                  <a:lnTo>
                    <a:pt x="269836" y="1095502"/>
                  </a:lnTo>
                  <a:lnTo>
                    <a:pt x="293839" y="1077569"/>
                  </a:lnTo>
                  <a:lnTo>
                    <a:pt x="295224" y="1077569"/>
                  </a:lnTo>
                  <a:lnTo>
                    <a:pt x="295224" y="1107922"/>
                  </a:lnTo>
                  <a:lnTo>
                    <a:pt x="292442" y="1114399"/>
                  </a:lnTo>
                  <a:lnTo>
                    <a:pt x="281305" y="1122680"/>
                  </a:lnTo>
                  <a:lnTo>
                    <a:pt x="274256" y="1124750"/>
                  </a:lnTo>
                  <a:lnTo>
                    <a:pt x="259308" y="1124750"/>
                  </a:lnTo>
                  <a:lnTo>
                    <a:pt x="254139" y="1123810"/>
                  </a:lnTo>
                  <a:lnTo>
                    <a:pt x="246278" y="1120089"/>
                  </a:lnTo>
                  <a:lnTo>
                    <a:pt x="243192" y="1117904"/>
                  </a:lnTo>
                  <a:lnTo>
                    <a:pt x="240944" y="1115364"/>
                  </a:lnTo>
                  <a:lnTo>
                    <a:pt x="238683" y="1112888"/>
                  </a:lnTo>
                  <a:lnTo>
                    <a:pt x="236829" y="1110678"/>
                  </a:lnTo>
                  <a:lnTo>
                    <a:pt x="235356" y="1108748"/>
                  </a:lnTo>
                  <a:lnTo>
                    <a:pt x="224028" y="1116698"/>
                  </a:lnTo>
                  <a:lnTo>
                    <a:pt x="257835" y="1139101"/>
                  </a:lnTo>
                  <a:lnTo>
                    <a:pt x="274154" y="1139101"/>
                  </a:lnTo>
                  <a:lnTo>
                    <a:pt x="281838" y="1137742"/>
                  </a:lnTo>
                  <a:lnTo>
                    <a:pt x="295681" y="1132357"/>
                  </a:lnTo>
                  <a:lnTo>
                    <a:pt x="301193" y="1128153"/>
                  </a:lnTo>
                  <a:lnTo>
                    <a:pt x="303618" y="1124750"/>
                  </a:lnTo>
                  <a:lnTo>
                    <a:pt x="305295" y="1122400"/>
                  </a:lnTo>
                  <a:lnTo>
                    <a:pt x="309435" y="1116698"/>
                  </a:lnTo>
                  <a:lnTo>
                    <a:pt x="311492" y="1109294"/>
                  </a:lnTo>
                  <a:lnTo>
                    <a:pt x="311492" y="1077569"/>
                  </a:lnTo>
                  <a:lnTo>
                    <a:pt x="311492" y="1008049"/>
                  </a:lnTo>
                  <a:lnTo>
                    <a:pt x="311492" y="991222"/>
                  </a:lnTo>
                  <a:close/>
                </a:path>
                <a:path w="1254125" h="1139190">
                  <a:moveTo>
                    <a:pt x="412203" y="991222"/>
                  </a:moveTo>
                  <a:lnTo>
                    <a:pt x="395922" y="991222"/>
                  </a:lnTo>
                  <a:lnTo>
                    <a:pt x="395922" y="1097165"/>
                  </a:lnTo>
                  <a:lnTo>
                    <a:pt x="412203" y="1097165"/>
                  </a:lnTo>
                  <a:lnTo>
                    <a:pt x="412203" y="991222"/>
                  </a:lnTo>
                  <a:close/>
                </a:path>
                <a:path w="1254125" h="1139190">
                  <a:moveTo>
                    <a:pt x="415785" y="959485"/>
                  </a:moveTo>
                  <a:lnTo>
                    <a:pt x="414629" y="956894"/>
                  </a:lnTo>
                  <a:lnTo>
                    <a:pt x="412330" y="954735"/>
                  </a:lnTo>
                  <a:lnTo>
                    <a:pt x="410083" y="952576"/>
                  </a:lnTo>
                  <a:lnTo>
                    <a:pt x="407365" y="951496"/>
                  </a:lnTo>
                  <a:lnTo>
                    <a:pt x="401027" y="951496"/>
                  </a:lnTo>
                  <a:lnTo>
                    <a:pt x="398284" y="952576"/>
                  </a:lnTo>
                  <a:lnTo>
                    <a:pt x="395986" y="954735"/>
                  </a:lnTo>
                  <a:lnTo>
                    <a:pt x="393738" y="956894"/>
                  </a:lnTo>
                  <a:lnTo>
                    <a:pt x="392607" y="959485"/>
                  </a:lnTo>
                  <a:lnTo>
                    <a:pt x="392607" y="965555"/>
                  </a:lnTo>
                  <a:lnTo>
                    <a:pt x="393738" y="968159"/>
                  </a:lnTo>
                  <a:lnTo>
                    <a:pt x="395986" y="970318"/>
                  </a:lnTo>
                  <a:lnTo>
                    <a:pt x="398284" y="972477"/>
                  </a:lnTo>
                  <a:lnTo>
                    <a:pt x="401027" y="973556"/>
                  </a:lnTo>
                  <a:lnTo>
                    <a:pt x="407365" y="973556"/>
                  </a:lnTo>
                  <a:lnTo>
                    <a:pt x="410083" y="972477"/>
                  </a:lnTo>
                  <a:lnTo>
                    <a:pt x="412330" y="970318"/>
                  </a:lnTo>
                  <a:lnTo>
                    <a:pt x="414629" y="968159"/>
                  </a:lnTo>
                  <a:lnTo>
                    <a:pt x="415785" y="965555"/>
                  </a:lnTo>
                  <a:lnTo>
                    <a:pt x="415785" y="959485"/>
                  </a:lnTo>
                  <a:close/>
                </a:path>
                <a:path w="1254125" h="1139190">
                  <a:moveTo>
                    <a:pt x="525881" y="1020826"/>
                  </a:moveTo>
                  <a:lnTo>
                    <a:pt x="524383" y="1013383"/>
                  </a:lnTo>
                  <a:lnTo>
                    <a:pt x="519874" y="1004455"/>
                  </a:lnTo>
                  <a:lnTo>
                    <a:pt x="518414" y="1001560"/>
                  </a:lnTo>
                  <a:lnTo>
                    <a:pt x="514223" y="997153"/>
                  </a:lnTo>
                  <a:lnTo>
                    <a:pt x="503466" y="991311"/>
                  </a:lnTo>
                  <a:lnTo>
                    <a:pt x="497192" y="989838"/>
                  </a:lnTo>
                  <a:lnTo>
                    <a:pt x="482015" y="989838"/>
                  </a:lnTo>
                  <a:lnTo>
                    <a:pt x="475488" y="991489"/>
                  </a:lnTo>
                  <a:lnTo>
                    <a:pt x="465366" y="998067"/>
                  </a:lnTo>
                  <a:lnTo>
                    <a:pt x="461606" y="1002398"/>
                  </a:lnTo>
                  <a:lnTo>
                    <a:pt x="459117" y="1007770"/>
                  </a:lnTo>
                  <a:lnTo>
                    <a:pt x="457733" y="1007770"/>
                  </a:lnTo>
                  <a:lnTo>
                    <a:pt x="457733" y="991311"/>
                  </a:lnTo>
                  <a:lnTo>
                    <a:pt x="442010" y="991311"/>
                  </a:lnTo>
                  <a:lnTo>
                    <a:pt x="442010" y="1097165"/>
                  </a:lnTo>
                  <a:lnTo>
                    <a:pt x="458292" y="1097165"/>
                  </a:lnTo>
                  <a:lnTo>
                    <a:pt x="458292" y="1027264"/>
                  </a:lnTo>
                  <a:lnTo>
                    <a:pt x="459460" y="1022032"/>
                  </a:lnTo>
                  <a:lnTo>
                    <a:pt x="480136" y="1004455"/>
                  </a:lnTo>
                  <a:lnTo>
                    <a:pt x="492874" y="1004455"/>
                  </a:lnTo>
                  <a:lnTo>
                    <a:pt x="498805" y="1006805"/>
                  </a:lnTo>
                  <a:lnTo>
                    <a:pt x="503123" y="1011491"/>
                  </a:lnTo>
                  <a:lnTo>
                    <a:pt x="507441" y="1016139"/>
                  </a:lnTo>
                  <a:lnTo>
                    <a:pt x="509600" y="1022629"/>
                  </a:lnTo>
                  <a:lnTo>
                    <a:pt x="509600" y="1097165"/>
                  </a:lnTo>
                  <a:lnTo>
                    <a:pt x="525881" y="1097165"/>
                  </a:lnTo>
                  <a:lnTo>
                    <a:pt x="525881" y="1020826"/>
                  </a:lnTo>
                  <a:close/>
                </a:path>
                <a:path w="1254125" h="1139190">
                  <a:moveTo>
                    <a:pt x="658253" y="1096606"/>
                  </a:moveTo>
                  <a:lnTo>
                    <a:pt x="655142" y="1082814"/>
                  </a:lnTo>
                  <a:lnTo>
                    <a:pt x="655078" y="1082535"/>
                  </a:lnTo>
                  <a:lnTo>
                    <a:pt x="654951" y="1081989"/>
                  </a:lnTo>
                  <a:lnTo>
                    <a:pt x="652195" y="1082535"/>
                  </a:lnTo>
                  <a:lnTo>
                    <a:pt x="650468" y="1082814"/>
                  </a:lnTo>
                  <a:lnTo>
                    <a:pt x="645388" y="1082814"/>
                  </a:lnTo>
                  <a:lnTo>
                    <a:pt x="643674" y="1082535"/>
                  </a:lnTo>
                  <a:lnTo>
                    <a:pt x="643382" y="1082535"/>
                  </a:lnTo>
                  <a:lnTo>
                    <a:pt x="633704" y="1071410"/>
                  </a:lnTo>
                  <a:lnTo>
                    <a:pt x="633704" y="1005014"/>
                  </a:lnTo>
                  <a:lnTo>
                    <a:pt x="656323" y="1005014"/>
                  </a:lnTo>
                  <a:lnTo>
                    <a:pt x="656323" y="991222"/>
                  </a:lnTo>
                  <a:lnTo>
                    <a:pt x="633704" y="991222"/>
                  </a:lnTo>
                  <a:lnTo>
                    <a:pt x="633704" y="965835"/>
                  </a:lnTo>
                  <a:lnTo>
                    <a:pt x="617423" y="965835"/>
                  </a:lnTo>
                  <a:lnTo>
                    <a:pt x="617423" y="991222"/>
                  </a:lnTo>
                  <a:lnTo>
                    <a:pt x="601421" y="991222"/>
                  </a:lnTo>
                  <a:lnTo>
                    <a:pt x="601421" y="1005014"/>
                  </a:lnTo>
                  <a:lnTo>
                    <a:pt x="617423" y="1005014"/>
                  </a:lnTo>
                  <a:lnTo>
                    <a:pt x="617423" y="1077391"/>
                  </a:lnTo>
                  <a:lnTo>
                    <a:pt x="618629" y="1081709"/>
                  </a:lnTo>
                  <a:lnTo>
                    <a:pt x="641527" y="1098537"/>
                  </a:lnTo>
                  <a:lnTo>
                    <a:pt x="649160" y="1098537"/>
                  </a:lnTo>
                  <a:lnTo>
                    <a:pt x="651662" y="1098308"/>
                  </a:lnTo>
                  <a:lnTo>
                    <a:pt x="653643" y="1097851"/>
                  </a:lnTo>
                  <a:lnTo>
                    <a:pt x="655066" y="1097546"/>
                  </a:lnTo>
                  <a:lnTo>
                    <a:pt x="657161" y="1097026"/>
                  </a:lnTo>
                  <a:lnTo>
                    <a:pt x="658253" y="1096606"/>
                  </a:lnTo>
                  <a:close/>
                </a:path>
                <a:path w="1254125" h="1139190">
                  <a:moveTo>
                    <a:pt x="770724" y="1044740"/>
                  </a:moveTo>
                  <a:lnTo>
                    <a:pt x="770382" y="1037666"/>
                  </a:lnTo>
                  <a:lnTo>
                    <a:pt x="770343" y="1036726"/>
                  </a:lnTo>
                  <a:lnTo>
                    <a:pt x="769200" y="1029246"/>
                  </a:lnTo>
                  <a:lnTo>
                    <a:pt x="754443" y="1001928"/>
                  </a:lnTo>
                  <a:lnTo>
                    <a:pt x="754443" y="1037666"/>
                  </a:lnTo>
                  <a:lnTo>
                    <a:pt x="754443" y="1051826"/>
                  </a:lnTo>
                  <a:lnTo>
                    <a:pt x="729983" y="1084745"/>
                  </a:lnTo>
                  <a:lnTo>
                    <a:pt x="715454" y="1084745"/>
                  </a:lnTo>
                  <a:lnTo>
                    <a:pt x="690981" y="1051826"/>
                  </a:lnTo>
                  <a:lnTo>
                    <a:pt x="690981" y="1037666"/>
                  </a:lnTo>
                  <a:lnTo>
                    <a:pt x="715454" y="1004455"/>
                  </a:lnTo>
                  <a:lnTo>
                    <a:pt x="729983" y="1004455"/>
                  </a:lnTo>
                  <a:lnTo>
                    <a:pt x="754443" y="1037666"/>
                  </a:lnTo>
                  <a:lnTo>
                    <a:pt x="754443" y="1001928"/>
                  </a:lnTo>
                  <a:lnTo>
                    <a:pt x="722718" y="989838"/>
                  </a:lnTo>
                  <a:lnTo>
                    <a:pt x="715759" y="990269"/>
                  </a:lnTo>
                  <a:lnTo>
                    <a:pt x="680707" y="1015847"/>
                  </a:lnTo>
                  <a:lnTo>
                    <a:pt x="674712" y="1044740"/>
                  </a:lnTo>
                  <a:lnTo>
                    <a:pt x="675043" y="1051826"/>
                  </a:lnTo>
                  <a:lnTo>
                    <a:pt x="675081" y="1052690"/>
                  </a:lnTo>
                  <a:lnTo>
                    <a:pt x="692454" y="1088783"/>
                  </a:lnTo>
                  <a:lnTo>
                    <a:pt x="722718" y="1099362"/>
                  </a:lnTo>
                  <a:lnTo>
                    <a:pt x="729665" y="1098943"/>
                  </a:lnTo>
                  <a:lnTo>
                    <a:pt x="757034" y="1084745"/>
                  </a:lnTo>
                  <a:lnTo>
                    <a:pt x="757440" y="1084351"/>
                  </a:lnTo>
                  <a:lnTo>
                    <a:pt x="770343" y="1052690"/>
                  </a:lnTo>
                  <a:lnTo>
                    <a:pt x="770724" y="1044740"/>
                  </a:lnTo>
                  <a:close/>
                </a:path>
                <a:path w="1254125" h="1139190">
                  <a:moveTo>
                    <a:pt x="894689" y="253631"/>
                  </a:moveTo>
                  <a:lnTo>
                    <a:pt x="878535" y="214642"/>
                  </a:lnTo>
                  <a:lnTo>
                    <a:pt x="839546" y="198488"/>
                  </a:lnTo>
                  <a:lnTo>
                    <a:pt x="828522" y="198488"/>
                  </a:lnTo>
                  <a:lnTo>
                    <a:pt x="828522" y="264655"/>
                  </a:lnTo>
                  <a:lnTo>
                    <a:pt x="828522" y="551383"/>
                  </a:lnTo>
                  <a:lnTo>
                    <a:pt x="409473" y="551383"/>
                  </a:lnTo>
                  <a:lnTo>
                    <a:pt x="409473" y="264655"/>
                  </a:lnTo>
                  <a:lnTo>
                    <a:pt x="828522" y="264655"/>
                  </a:lnTo>
                  <a:lnTo>
                    <a:pt x="828522" y="198488"/>
                  </a:lnTo>
                  <a:lnTo>
                    <a:pt x="762355" y="198488"/>
                  </a:lnTo>
                  <a:lnTo>
                    <a:pt x="762355" y="143357"/>
                  </a:lnTo>
                  <a:lnTo>
                    <a:pt x="759574" y="115252"/>
                  </a:lnTo>
                  <a:lnTo>
                    <a:pt x="751522" y="88773"/>
                  </a:lnTo>
                  <a:lnTo>
                    <a:pt x="751446" y="88493"/>
                  </a:lnTo>
                  <a:lnTo>
                    <a:pt x="739521" y="66154"/>
                  </a:lnTo>
                  <a:lnTo>
                    <a:pt x="738276" y="63817"/>
                  </a:lnTo>
                  <a:lnTo>
                    <a:pt x="720369" y="41986"/>
                  </a:lnTo>
                  <a:lnTo>
                    <a:pt x="698538" y="24079"/>
                  </a:lnTo>
                  <a:lnTo>
                    <a:pt x="696188" y="22834"/>
                  </a:lnTo>
                  <a:lnTo>
                    <a:pt x="696188" y="143357"/>
                  </a:lnTo>
                  <a:lnTo>
                    <a:pt x="696188" y="198488"/>
                  </a:lnTo>
                  <a:lnTo>
                    <a:pt x="541807" y="198488"/>
                  </a:lnTo>
                  <a:lnTo>
                    <a:pt x="541807" y="143357"/>
                  </a:lnTo>
                  <a:lnTo>
                    <a:pt x="554774" y="100533"/>
                  </a:lnTo>
                  <a:lnTo>
                    <a:pt x="589457" y="72034"/>
                  </a:lnTo>
                  <a:lnTo>
                    <a:pt x="618998" y="66154"/>
                  </a:lnTo>
                  <a:lnTo>
                    <a:pt x="634123" y="67652"/>
                  </a:lnTo>
                  <a:lnTo>
                    <a:pt x="673582" y="88773"/>
                  </a:lnTo>
                  <a:lnTo>
                    <a:pt x="694690" y="128219"/>
                  </a:lnTo>
                  <a:lnTo>
                    <a:pt x="696188" y="143357"/>
                  </a:lnTo>
                  <a:lnTo>
                    <a:pt x="696188" y="22834"/>
                  </a:lnTo>
                  <a:lnTo>
                    <a:pt x="673862" y="10909"/>
                  </a:lnTo>
                  <a:lnTo>
                    <a:pt x="647090" y="2768"/>
                  </a:lnTo>
                  <a:lnTo>
                    <a:pt x="618998" y="0"/>
                  </a:lnTo>
                  <a:lnTo>
                    <a:pt x="590892" y="2768"/>
                  </a:lnTo>
                  <a:lnTo>
                    <a:pt x="539457" y="24079"/>
                  </a:lnTo>
                  <a:lnTo>
                    <a:pt x="499719" y="63817"/>
                  </a:lnTo>
                  <a:lnTo>
                    <a:pt x="478421" y="115252"/>
                  </a:lnTo>
                  <a:lnTo>
                    <a:pt x="475640" y="143357"/>
                  </a:lnTo>
                  <a:lnTo>
                    <a:pt x="475640" y="198488"/>
                  </a:lnTo>
                  <a:lnTo>
                    <a:pt x="398449" y="198488"/>
                  </a:lnTo>
                  <a:lnTo>
                    <a:pt x="359460" y="214642"/>
                  </a:lnTo>
                  <a:lnTo>
                    <a:pt x="343306" y="253631"/>
                  </a:lnTo>
                  <a:lnTo>
                    <a:pt x="343306" y="562406"/>
                  </a:lnTo>
                  <a:lnTo>
                    <a:pt x="359460" y="601395"/>
                  </a:lnTo>
                  <a:lnTo>
                    <a:pt x="398449" y="617537"/>
                  </a:lnTo>
                  <a:lnTo>
                    <a:pt x="839546" y="617537"/>
                  </a:lnTo>
                  <a:lnTo>
                    <a:pt x="878535" y="601395"/>
                  </a:lnTo>
                  <a:lnTo>
                    <a:pt x="894689" y="562406"/>
                  </a:lnTo>
                  <a:lnTo>
                    <a:pt x="894689" y="551383"/>
                  </a:lnTo>
                  <a:lnTo>
                    <a:pt x="894689" y="264655"/>
                  </a:lnTo>
                  <a:lnTo>
                    <a:pt x="894689" y="253631"/>
                  </a:lnTo>
                  <a:close/>
                </a:path>
                <a:path w="1254125" h="1139190">
                  <a:moveTo>
                    <a:pt x="936828" y="991222"/>
                  </a:moveTo>
                  <a:lnTo>
                    <a:pt x="919162" y="991222"/>
                  </a:lnTo>
                  <a:lnTo>
                    <a:pt x="889927" y="1075639"/>
                  </a:lnTo>
                  <a:lnTo>
                    <a:pt x="888822" y="1075639"/>
                  </a:lnTo>
                  <a:lnTo>
                    <a:pt x="859574" y="991222"/>
                  </a:lnTo>
                  <a:lnTo>
                    <a:pt x="841921" y="991222"/>
                  </a:lnTo>
                  <a:lnTo>
                    <a:pt x="881087" y="1097165"/>
                  </a:lnTo>
                  <a:lnTo>
                    <a:pt x="897648" y="1097165"/>
                  </a:lnTo>
                  <a:lnTo>
                    <a:pt x="905598" y="1075639"/>
                  </a:lnTo>
                  <a:lnTo>
                    <a:pt x="936828" y="991222"/>
                  </a:lnTo>
                  <a:close/>
                </a:path>
                <a:path w="1254125" h="1139190">
                  <a:moveTo>
                    <a:pt x="974585" y="991222"/>
                  </a:moveTo>
                  <a:lnTo>
                    <a:pt x="958303" y="991222"/>
                  </a:lnTo>
                  <a:lnTo>
                    <a:pt x="958303" y="1097165"/>
                  </a:lnTo>
                  <a:lnTo>
                    <a:pt x="974585" y="1097165"/>
                  </a:lnTo>
                  <a:lnTo>
                    <a:pt x="974585" y="991222"/>
                  </a:lnTo>
                  <a:close/>
                </a:path>
                <a:path w="1254125" h="1139190">
                  <a:moveTo>
                    <a:pt x="978179" y="959485"/>
                  </a:moveTo>
                  <a:lnTo>
                    <a:pt x="977023" y="956894"/>
                  </a:lnTo>
                  <a:lnTo>
                    <a:pt x="974725" y="954735"/>
                  </a:lnTo>
                  <a:lnTo>
                    <a:pt x="972477" y="952576"/>
                  </a:lnTo>
                  <a:lnTo>
                    <a:pt x="969759" y="951496"/>
                  </a:lnTo>
                  <a:lnTo>
                    <a:pt x="963409" y="951496"/>
                  </a:lnTo>
                  <a:lnTo>
                    <a:pt x="960678" y="952576"/>
                  </a:lnTo>
                  <a:lnTo>
                    <a:pt x="958380" y="954735"/>
                  </a:lnTo>
                  <a:lnTo>
                    <a:pt x="956119" y="956894"/>
                  </a:lnTo>
                  <a:lnTo>
                    <a:pt x="955001" y="959485"/>
                  </a:lnTo>
                  <a:lnTo>
                    <a:pt x="955001" y="965555"/>
                  </a:lnTo>
                  <a:lnTo>
                    <a:pt x="956119" y="968159"/>
                  </a:lnTo>
                  <a:lnTo>
                    <a:pt x="958380" y="970318"/>
                  </a:lnTo>
                  <a:lnTo>
                    <a:pt x="960678" y="972477"/>
                  </a:lnTo>
                  <a:lnTo>
                    <a:pt x="963409" y="973556"/>
                  </a:lnTo>
                  <a:lnTo>
                    <a:pt x="969759" y="973556"/>
                  </a:lnTo>
                  <a:lnTo>
                    <a:pt x="972477" y="972477"/>
                  </a:lnTo>
                  <a:lnTo>
                    <a:pt x="974725" y="970318"/>
                  </a:lnTo>
                  <a:lnTo>
                    <a:pt x="977023" y="968159"/>
                  </a:lnTo>
                  <a:lnTo>
                    <a:pt x="978179" y="965555"/>
                  </a:lnTo>
                  <a:lnTo>
                    <a:pt x="978179" y="959485"/>
                  </a:lnTo>
                  <a:close/>
                </a:path>
                <a:path w="1254125" h="1139190">
                  <a:moveTo>
                    <a:pt x="1092682" y="1049705"/>
                  </a:moveTo>
                  <a:lnTo>
                    <a:pt x="1092581" y="1032281"/>
                  </a:lnTo>
                  <a:lnTo>
                    <a:pt x="1091374" y="1024597"/>
                  </a:lnTo>
                  <a:lnTo>
                    <a:pt x="1086192" y="1011250"/>
                  </a:lnTo>
                  <a:lnTo>
                    <a:pt x="1086129" y="1011085"/>
                  </a:lnTo>
                  <a:lnTo>
                    <a:pt x="1082725" y="1005814"/>
                  </a:lnTo>
                  <a:lnTo>
                    <a:pt x="1082611" y="1005662"/>
                  </a:lnTo>
                  <a:lnTo>
                    <a:pt x="1081328" y="1004455"/>
                  </a:lnTo>
                  <a:lnTo>
                    <a:pt x="1078204" y="1001560"/>
                  </a:lnTo>
                  <a:lnTo>
                    <a:pt x="1076134" y="999629"/>
                  </a:lnTo>
                  <a:lnTo>
                    <a:pt x="1076134" y="1029703"/>
                  </a:lnTo>
                  <a:lnTo>
                    <a:pt x="1076134" y="1035634"/>
                  </a:lnTo>
                  <a:lnTo>
                    <a:pt x="1015707" y="1035634"/>
                  </a:lnTo>
                  <a:lnTo>
                    <a:pt x="1015707" y="1032281"/>
                  </a:lnTo>
                  <a:lnTo>
                    <a:pt x="1016977" y="1026807"/>
                  </a:lnTo>
                  <a:lnTo>
                    <a:pt x="1022032" y="1016596"/>
                  </a:lnTo>
                  <a:lnTo>
                    <a:pt x="1025639" y="1012456"/>
                  </a:lnTo>
                  <a:lnTo>
                    <a:pt x="1035075" y="1006068"/>
                  </a:lnTo>
                  <a:lnTo>
                    <a:pt x="1040676" y="1004455"/>
                  </a:lnTo>
                  <a:lnTo>
                    <a:pt x="1053045" y="1004455"/>
                  </a:lnTo>
                  <a:lnTo>
                    <a:pt x="1058151" y="1005814"/>
                  </a:lnTo>
                  <a:lnTo>
                    <a:pt x="1066838" y="1011250"/>
                  </a:lnTo>
                  <a:lnTo>
                    <a:pt x="1070203" y="1014945"/>
                  </a:lnTo>
                  <a:lnTo>
                    <a:pt x="1072540" y="1019632"/>
                  </a:lnTo>
                  <a:lnTo>
                    <a:pt x="1074940" y="1024331"/>
                  </a:lnTo>
                  <a:lnTo>
                    <a:pt x="1052677" y="989838"/>
                  </a:lnTo>
                  <a:lnTo>
                    <a:pt x="1047165" y="989838"/>
                  </a:lnTo>
                  <a:lnTo>
                    <a:pt x="1008659" y="1010424"/>
                  </a:lnTo>
                  <a:lnTo>
                    <a:pt x="999439" y="1045019"/>
                  </a:lnTo>
                  <a:lnTo>
                    <a:pt x="999807" y="1052906"/>
                  </a:lnTo>
                  <a:lnTo>
                    <a:pt x="1017193" y="1088859"/>
                  </a:lnTo>
                  <a:lnTo>
                    <a:pt x="1048816" y="1099362"/>
                  </a:lnTo>
                  <a:lnTo>
                    <a:pt x="1055992" y="1099362"/>
                  </a:lnTo>
                  <a:lnTo>
                    <a:pt x="1089380" y="1077937"/>
                  </a:lnTo>
                  <a:lnTo>
                    <a:pt x="1091031" y="1072603"/>
                  </a:lnTo>
                  <a:lnTo>
                    <a:pt x="1075309" y="1068197"/>
                  </a:lnTo>
                  <a:lnTo>
                    <a:pt x="1073924" y="1071867"/>
                  </a:lnTo>
                  <a:lnTo>
                    <a:pt x="1071968" y="1074953"/>
                  </a:lnTo>
                  <a:lnTo>
                    <a:pt x="1053096" y="1084745"/>
                  </a:lnTo>
                  <a:lnTo>
                    <a:pt x="1042238" y="1084745"/>
                  </a:lnTo>
                  <a:lnTo>
                    <a:pt x="1015707" y="1055497"/>
                  </a:lnTo>
                  <a:lnTo>
                    <a:pt x="1015707" y="1049705"/>
                  </a:lnTo>
                  <a:lnTo>
                    <a:pt x="1092682" y="1049705"/>
                  </a:lnTo>
                  <a:close/>
                </a:path>
                <a:path w="1254125" h="1139190">
                  <a:moveTo>
                    <a:pt x="1253731" y="991222"/>
                  </a:moveTo>
                  <a:lnTo>
                    <a:pt x="1236637" y="991222"/>
                  </a:lnTo>
                  <a:lnTo>
                    <a:pt x="1213739" y="1072057"/>
                  </a:lnTo>
                  <a:lnTo>
                    <a:pt x="1212634" y="1072057"/>
                  </a:lnTo>
                  <a:lnTo>
                    <a:pt x="1197076" y="1015771"/>
                  </a:lnTo>
                  <a:lnTo>
                    <a:pt x="1190282" y="991222"/>
                  </a:lnTo>
                  <a:lnTo>
                    <a:pt x="1172895" y="991222"/>
                  </a:lnTo>
                  <a:lnTo>
                    <a:pt x="1150353" y="1072057"/>
                  </a:lnTo>
                  <a:lnTo>
                    <a:pt x="1150277" y="1072337"/>
                  </a:lnTo>
                  <a:lnTo>
                    <a:pt x="1149172" y="1072337"/>
                  </a:lnTo>
                  <a:lnTo>
                    <a:pt x="1126274" y="991222"/>
                  </a:lnTo>
                  <a:lnTo>
                    <a:pt x="1109167" y="991222"/>
                  </a:lnTo>
                  <a:lnTo>
                    <a:pt x="1141450" y="1097165"/>
                  </a:lnTo>
                  <a:lnTo>
                    <a:pt x="1157452" y="1097165"/>
                  </a:lnTo>
                  <a:lnTo>
                    <a:pt x="1164526" y="1072337"/>
                  </a:lnTo>
                  <a:lnTo>
                    <a:pt x="1180630" y="1015771"/>
                  </a:lnTo>
                  <a:lnTo>
                    <a:pt x="1182281" y="1015771"/>
                  </a:lnTo>
                  <a:lnTo>
                    <a:pt x="1205458" y="1097165"/>
                  </a:lnTo>
                  <a:lnTo>
                    <a:pt x="1221460" y="1097165"/>
                  </a:lnTo>
                  <a:lnTo>
                    <a:pt x="1229029" y="1072337"/>
                  </a:lnTo>
                  <a:lnTo>
                    <a:pt x="1229106" y="1072057"/>
                  </a:lnTo>
                  <a:lnTo>
                    <a:pt x="1253731" y="9912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993314" y="6408181"/>
            <a:ext cx="3163244" cy="3163244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664714" y="6408181"/>
            <a:ext cx="3163244" cy="3163244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336112" y="6408181"/>
            <a:ext cx="3163244" cy="3163244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0007510" y="6510397"/>
            <a:ext cx="96589" cy="29588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DD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1430731" y="467004"/>
                  </a:moveTo>
                  <a:lnTo>
                    <a:pt x="1283309" y="467004"/>
                  </a:lnTo>
                  <a:lnTo>
                    <a:pt x="1283309" y="489445"/>
                  </a:lnTo>
                  <a:lnTo>
                    <a:pt x="1344282" y="489445"/>
                  </a:lnTo>
                  <a:lnTo>
                    <a:pt x="1344282" y="679094"/>
                  </a:lnTo>
                  <a:lnTo>
                    <a:pt x="1283309" y="679094"/>
                  </a:lnTo>
                  <a:lnTo>
                    <a:pt x="1283309" y="701548"/>
                  </a:lnTo>
                  <a:lnTo>
                    <a:pt x="1430731" y="701548"/>
                  </a:lnTo>
                  <a:lnTo>
                    <a:pt x="1430731" y="679094"/>
                  </a:lnTo>
                  <a:lnTo>
                    <a:pt x="1370088" y="679094"/>
                  </a:lnTo>
                  <a:lnTo>
                    <a:pt x="1370088" y="489445"/>
                  </a:lnTo>
                  <a:lnTo>
                    <a:pt x="1430731" y="489445"/>
                  </a:lnTo>
                  <a:lnTo>
                    <a:pt x="1430731" y="467004"/>
                  </a:lnTo>
                  <a:close/>
                </a:path>
                <a:path w="20104100" h="11308715">
                  <a:moveTo>
                    <a:pt x="1632991" y="467004"/>
                  </a:moveTo>
                  <a:lnTo>
                    <a:pt x="1609534" y="467004"/>
                  </a:lnTo>
                  <a:lnTo>
                    <a:pt x="1610194" y="657987"/>
                  </a:lnTo>
                  <a:lnTo>
                    <a:pt x="1531759" y="504863"/>
                  </a:lnTo>
                  <a:lnTo>
                    <a:pt x="1512366" y="467004"/>
                  </a:lnTo>
                  <a:lnTo>
                    <a:pt x="1482877" y="467004"/>
                  </a:lnTo>
                  <a:lnTo>
                    <a:pt x="1482877" y="701548"/>
                  </a:lnTo>
                  <a:lnTo>
                    <a:pt x="1506334" y="701548"/>
                  </a:lnTo>
                  <a:lnTo>
                    <a:pt x="1505661" y="504863"/>
                  </a:lnTo>
                  <a:lnTo>
                    <a:pt x="1606854" y="701548"/>
                  </a:lnTo>
                  <a:lnTo>
                    <a:pt x="1632991" y="701548"/>
                  </a:lnTo>
                  <a:lnTo>
                    <a:pt x="1632991" y="657987"/>
                  </a:lnTo>
                  <a:lnTo>
                    <a:pt x="1632991" y="467004"/>
                  </a:lnTo>
                  <a:close/>
                </a:path>
                <a:path w="20104100" h="11308715">
                  <a:moveTo>
                    <a:pt x="1849310" y="467004"/>
                  </a:moveTo>
                  <a:lnTo>
                    <a:pt x="1668373" y="467004"/>
                  </a:lnTo>
                  <a:lnTo>
                    <a:pt x="1668373" y="489445"/>
                  </a:lnTo>
                  <a:lnTo>
                    <a:pt x="1746110" y="489445"/>
                  </a:lnTo>
                  <a:lnTo>
                    <a:pt x="1746110" y="701548"/>
                  </a:lnTo>
                  <a:lnTo>
                    <a:pt x="1771904" y="701548"/>
                  </a:lnTo>
                  <a:lnTo>
                    <a:pt x="1771904" y="489445"/>
                  </a:lnTo>
                  <a:lnTo>
                    <a:pt x="1849310" y="489445"/>
                  </a:lnTo>
                  <a:lnTo>
                    <a:pt x="1849310" y="467004"/>
                  </a:lnTo>
                  <a:close/>
                </a:path>
                <a:path w="20104100" h="11308715">
                  <a:moveTo>
                    <a:pt x="2044852" y="701548"/>
                  </a:moveTo>
                  <a:lnTo>
                    <a:pt x="1993950" y="601357"/>
                  </a:lnTo>
                  <a:lnTo>
                    <a:pt x="1992249" y="598017"/>
                  </a:lnTo>
                  <a:lnTo>
                    <a:pt x="2002891" y="594055"/>
                  </a:lnTo>
                  <a:lnTo>
                    <a:pt x="2012353" y="588886"/>
                  </a:lnTo>
                  <a:lnTo>
                    <a:pt x="2020646" y="582498"/>
                  </a:lnTo>
                  <a:lnTo>
                    <a:pt x="2023059" y="579920"/>
                  </a:lnTo>
                  <a:lnTo>
                    <a:pt x="2027770" y="574890"/>
                  </a:lnTo>
                  <a:lnTo>
                    <a:pt x="2033485" y="566102"/>
                  </a:lnTo>
                  <a:lnTo>
                    <a:pt x="2037575" y="556463"/>
                  </a:lnTo>
                  <a:lnTo>
                    <a:pt x="2040026" y="545998"/>
                  </a:lnTo>
                  <a:lnTo>
                    <a:pt x="2040813" y="535025"/>
                  </a:lnTo>
                  <a:lnTo>
                    <a:pt x="2040839" y="534682"/>
                  </a:lnTo>
                  <a:lnTo>
                    <a:pt x="2040267" y="525157"/>
                  </a:lnTo>
                  <a:lnTo>
                    <a:pt x="2040255" y="524802"/>
                  </a:lnTo>
                  <a:lnTo>
                    <a:pt x="2038489" y="515581"/>
                  </a:lnTo>
                  <a:lnTo>
                    <a:pt x="2015032" y="481723"/>
                  </a:lnTo>
                  <a:lnTo>
                    <a:pt x="2015032" y="535025"/>
                  </a:lnTo>
                  <a:lnTo>
                    <a:pt x="2014156" y="544741"/>
                  </a:lnTo>
                  <a:lnTo>
                    <a:pt x="1984883" y="576910"/>
                  </a:lnTo>
                  <a:lnTo>
                    <a:pt x="1964105" y="579920"/>
                  </a:lnTo>
                  <a:lnTo>
                    <a:pt x="1919211" y="579920"/>
                  </a:lnTo>
                  <a:lnTo>
                    <a:pt x="1919211" y="489445"/>
                  </a:lnTo>
                  <a:lnTo>
                    <a:pt x="1964105" y="489445"/>
                  </a:lnTo>
                  <a:lnTo>
                    <a:pt x="2000961" y="501853"/>
                  </a:lnTo>
                  <a:lnTo>
                    <a:pt x="2015032" y="535025"/>
                  </a:lnTo>
                  <a:lnTo>
                    <a:pt x="2015032" y="481723"/>
                  </a:lnTo>
                  <a:lnTo>
                    <a:pt x="1976983" y="467550"/>
                  </a:lnTo>
                  <a:lnTo>
                    <a:pt x="1966112" y="467004"/>
                  </a:lnTo>
                  <a:lnTo>
                    <a:pt x="1893404" y="467004"/>
                  </a:lnTo>
                  <a:lnTo>
                    <a:pt x="1893404" y="701548"/>
                  </a:lnTo>
                  <a:lnTo>
                    <a:pt x="1919211" y="701548"/>
                  </a:lnTo>
                  <a:lnTo>
                    <a:pt x="1919211" y="601357"/>
                  </a:lnTo>
                  <a:lnTo>
                    <a:pt x="1966112" y="601357"/>
                  </a:lnTo>
                  <a:lnTo>
                    <a:pt x="2016379" y="701548"/>
                  </a:lnTo>
                  <a:lnTo>
                    <a:pt x="2044852" y="701548"/>
                  </a:lnTo>
                  <a:close/>
                </a:path>
                <a:path w="20104100" h="11308715">
                  <a:moveTo>
                    <a:pt x="2248789" y="584276"/>
                  </a:moveTo>
                  <a:lnTo>
                    <a:pt x="2241804" y="532752"/>
                  </a:lnTo>
                  <a:lnTo>
                    <a:pt x="2222652" y="495236"/>
                  </a:lnTo>
                  <a:lnTo>
                    <a:pt x="2222652" y="584276"/>
                  </a:lnTo>
                  <a:lnTo>
                    <a:pt x="2222119" y="599122"/>
                  </a:lnTo>
                  <a:lnTo>
                    <a:pt x="2214270" y="636879"/>
                  </a:lnTo>
                  <a:lnTo>
                    <a:pt x="2192159" y="670382"/>
                  </a:lnTo>
                  <a:lnTo>
                    <a:pt x="2160663" y="681774"/>
                  </a:lnTo>
                  <a:lnTo>
                    <a:pt x="2152154" y="681062"/>
                  </a:lnTo>
                  <a:lnTo>
                    <a:pt x="2116518" y="656145"/>
                  </a:lnTo>
                  <a:lnTo>
                    <a:pt x="2100681" y="612838"/>
                  </a:lnTo>
                  <a:lnTo>
                    <a:pt x="2098675" y="584276"/>
                  </a:lnTo>
                  <a:lnTo>
                    <a:pt x="2099170" y="569429"/>
                  </a:lnTo>
                  <a:lnTo>
                    <a:pt x="2106714" y="531672"/>
                  </a:lnTo>
                  <a:lnTo>
                    <a:pt x="2129167" y="498500"/>
                  </a:lnTo>
                  <a:lnTo>
                    <a:pt x="2160663" y="486765"/>
                  </a:lnTo>
                  <a:lnTo>
                    <a:pt x="2169160" y="487502"/>
                  </a:lnTo>
                  <a:lnTo>
                    <a:pt x="2204720" y="512483"/>
                  </a:lnTo>
                  <a:lnTo>
                    <a:pt x="2220557" y="555713"/>
                  </a:lnTo>
                  <a:lnTo>
                    <a:pt x="2222652" y="584276"/>
                  </a:lnTo>
                  <a:lnTo>
                    <a:pt x="2222652" y="495236"/>
                  </a:lnTo>
                  <a:lnTo>
                    <a:pt x="2183282" y="466839"/>
                  </a:lnTo>
                  <a:lnTo>
                    <a:pt x="2160663" y="463321"/>
                  </a:lnTo>
                  <a:lnTo>
                    <a:pt x="2149144" y="464197"/>
                  </a:lnTo>
                  <a:lnTo>
                    <a:pt x="2107527" y="485241"/>
                  </a:lnTo>
                  <a:lnTo>
                    <a:pt x="2084603" y="518604"/>
                  </a:lnTo>
                  <a:lnTo>
                    <a:pt x="2073287" y="565594"/>
                  </a:lnTo>
                  <a:lnTo>
                    <a:pt x="2072538" y="584276"/>
                  </a:lnTo>
                  <a:lnTo>
                    <a:pt x="2073287" y="602970"/>
                  </a:lnTo>
                  <a:lnTo>
                    <a:pt x="2084603" y="650278"/>
                  </a:lnTo>
                  <a:lnTo>
                    <a:pt x="2107527" y="683336"/>
                  </a:lnTo>
                  <a:lnTo>
                    <a:pt x="2149144" y="704354"/>
                  </a:lnTo>
                  <a:lnTo>
                    <a:pt x="2160663" y="705231"/>
                  </a:lnTo>
                  <a:lnTo>
                    <a:pt x="2172182" y="704354"/>
                  </a:lnTo>
                  <a:lnTo>
                    <a:pt x="2213775" y="683336"/>
                  </a:lnTo>
                  <a:lnTo>
                    <a:pt x="2215172" y="681774"/>
                  </a:lnTo>
                  <a:lnTo>
                    <a:pt x="2222309" y="673900"/>
                  </a:lnTo>
                  <a:lnTo>
                    <a:pt x="2241804" y="635977"/>
                  </a:lnTo>
                  <a:lnTo>
                    <a:pt x="2248014" y="602970"/>
                  </a:lnTo>
                  <a:lnTo>
                    <a:pt x="2248789" y="584276"/>
                  </a:lnTo>
                  <a:close/>
                </a:path>
                <a:path w="20104100" h="11308715">
                  <a:moveTo>
                    <a:pt x="2448014" y="584276"/>
                  </a:moveTo>
                  <a:lnTo>
                    <a:pt x="2441232" y="536905"/>
                  </a:lnTo>
                  <a:lnTo>
                    <a:pt x="2421877" y="499757"/>
                  </a:lnTo>
                  <a:lnTo>
                    <a:pt x="2421877" y="584276"/>
                  </a:lnTo>
                  <a:lnTo>
                    <a:pt x="2421344" y="598081"/>
                  </a:lnTo>
                  <a:lnTo>
                    <a:pt x="2408351" y="644194"/>
                  </a:lnTo>
                  <a:lnTo>
                    <a:pt x="2380170" y="672503"/>
                  </a:lnTo>
                  <a:lnTo>
                    <a:pt x="2351519" y="679094"/>
                  </a:lnTo>
                  <a:lnTo>
                    <a:pt x="2315997" y="679094"/>
                  </a:lnTo>
                  <a:lnTo>
                    <a:pt x="2315997" y="489445"/>
                  </a:lnTo>
                  <a:lnTo>
                    <a:pt x="2351519" y="489445"/>
                  </a:lnTo>
                  <a:lnTo>
                    <a:pt x="2388374" y="501510"/>
                  </a:lnTo>
                  <a:lnTo>
                    <a:pt x="2413177" y="534682"/>
                  </a:lnTo>
                  <a:lnTo>
                    <a:pt x="2421877" y="584276"/>
                  </a:lnTo>
                  <a:lnTo>
                    <a:pt x="2421877" y="499757"/>
                  </a:lnTo>
                  <a:lnTo>
                    <a:pt x="2392311" y="475488"/>
                  </a:lnTo>
                  <a:lnTo>
                    <a:pt x="2354872" y="467004"/>
                  </a:lnTo>
                  <a:lnTo>
                    <a:pt x="2290203" y="467004"/>
                  </a:lnTo>
                  <a:lnTo>
                    <a:pt x="2290203" y="701548"/>
                  </a:lnTo>
                  <a:lnTo>
                    <a:pt x="2354872" y="701548"/>
                  </a:lnTo>
                  <a:lnTo>
                    <a:pt x="2392311" y="693254"/>
                  </a:lnTo>
                  <a:lnTo>
                    <a:pt x="2412428" y="679094"/>
                  </a:lnTo>
                  <a:lnTo>
                    <a:pt x="2413089" y="678561"/>
                  </a:lnTo>
                  <a:lnTo>
                    <a:pt x="2435961" y="645261"/>
                  </a:lnTo>
                  <a:lnTo>
                    <a:pt x="2447264" y="601027"/>
                  </a:lnTo>
                  <a:lnTo>
                    <a:pt x="2448014" y="584276"/>
                  </a:lnTo>
                  <a:close/>
                </a:path>
                <a:path w="20104100" h="11308715">
                  <a:moveTo>
                    <a:pt x="2497175" y="2263051"/>
                  </a:moveTo>
                  <a:lnTo>
                    <a:pt x="2496426" y="2261044"/>
                  </a:lnTo>
                  <a:lnTo>
                    <a:pt x="2493403" y="2258022"/>
                  </a:lnTo>
                  <a:lnTo>
                    <a:pt x="2491143" y="2257272"/>
                  </a:lnTo>
                  <a:lnTo>
                    <a:pt x="2079002" y="2257272"/>
                  </a:lnTo>
                  <a:lnTo>
                    <a:pt x="2076500" y="2258022"/>
                  </a:lnTo>
                  <a:lnTo>
                    <a:pt x="2074989" y="2259533"/>
                  </a:lnTo>
                  <a:lnTo>
                    <a:pt x="2073986" y="2261044"/>
                  </a:lnTo>
                  <a:lnTo>
                    <a:pt x="2073478" y="2263051"/>
                  </a:lnTo>
                  <a:lnTo>
                    <a:pt x="2073478" y="2309799"/>
                  </a:lnTo>
                  <a:lnTo>
                    <a:pt x="2076500" y="2312301"/>
                  </a:lnTo>
                  <a:lnTo>
                    <a:pt x="2251900" y="2312301"/>
                  </a:lnTo>
                  <a:lnTo>
                    <a:pt x="2254415" y="2315070"/>
                  </a:lnTo>
                  <a:lnTo>
                    <a:pt x="2254415" y="2813405"/>
                  </a:lnTo>
                  <a:lnTo>
                    <a:pt x="2257437" y="2816669"/>
                  </a:lnTo>
                  <a:lnTo>
                    <a:pt x="2323782" y="2816669"/>
                  </a:lnTo>
                  <a:lnTo>
                    <a:pt x="2326792" y="2813405"/>
                  </a:lnTo>
                  <a:lnTo>
                    <a:pt x="2326792" y="2314816"/>
                  </a:lnTo>
                  <a:lnTo>
                    <a:pt x="2329561" y="2312301"/>
                  </a:lnTo>
                  <a:lnTo>
                    <a:pt x="2494153" y="2312301"/>
                  </a:lnTo>
                  <a:lnTo>
                    <a:pt x="2497175" y="2309799"/>
                  </a:lnTo>
                  <a:lnTo>
                    <a:pt x="2497175" y="2263051"/>
                  </a:lnTo>
                  <a:close/>
                </a:path>
                <a:path w="20104100" h="11308715">
                  <a:moveTo>
                    <a:pt x="2643238" y="467004"/>
                  </a:moveTo>
                  <a:lnTo>
                    <a:pt x="2617432" y="467004"/>
                  </a:lnTo>
                  <a:lnTo>
                    <a:pt x="2617432" y="617448"/>
                  </a:lnTo>
                  <a:lnTo>
                    <a:pt x="2616555" y="630415"/>
                  </a:lnTo>
                  <a:lnTo>
                    <a:pt x="2594330" y="671982"/>
                  </a:lnTo>
                  <a:lnTo>
                    <a:pt x="2562479" y="681774"/>
                  </a:lnTo>
                  <a:lnTo>
                    <a:pt x="2550541" y="680694"/>
                  </a:lnTo>
                  <a:lnTo>
                    <a:pt x="2515819" y="654888"/>
                  </a:lnTo>
                  <a:lnTo>
                    <a:pt x="2507526" y="617448"/>
                  </a:lnTo>
                  <a:lnTo>
                    <a:pt x="2507526" y="467004"/>
                  </a:lnTo>
                  <a:lnTo>
                    <a:pt x="2481732" y="467004"/>
                  </a:lnTo>
                  <a:lnTo>
                    <a:pt x="2481732" y="617448"/>
                  </a:lnTo>
                  <a:lnTo>
                    <a:pt x="2482342" y="630415"/>
                  </a:lnTo>
                  <a:lnTo>
                    <a:pt x="2496972" y="673341"/>
                  </a:lnTo>
                  <a:lnTo>
                    <a:pt x="2529052" y="699198"/>
                  </a:lnTo>
                  <a:lnTo>
                    <a:pt x="2562479" y="705231"/>
                  </a:lnTo>
                  <a:lnTo>
                    <a:pt x="2574455" y="704570"/>
                  </a:lnTo>
                  <a:lnTo>
                    <a:pt x="2613888" y="688581"/>
                  </a:lnTo>
                  <a:lnTo>
                    <a:pt x="2621102" y="681774"/>
                  </a:lnTo>
                  <a:lnTo>
                    <a:pt x="2621369" y="681532"/>
                  </a:lnTo>
                  <a:lnTo>
                    <a:pt x="2640723" y="642493"/>
                  </a:lnTo>
                  <a:lnTo>
                    <a:pt x="2643238" y="617448"/>
                  </a:lnTo>
                  <a:lnTo>
                    <a:pt x="2643238" y="467004"/>
                  </a:lnTo>
                  <a:close/>
                </a:path>
                <a:path w="20104100" h="11308715">
                  <a:moveTo>
                    <a:pt x="2840253" y="2614625"/>
                  </a:moveTo>
                  <a:lnTo>
                    <a:pt x="2839085" y="2589034"/>
                  </a:lnTo>
                  <a:lnTo>
                    <a:pt x="2839021" y="2587485"/>
                  </a:lnTo>
                  <a:lnTo>
                    <a:pt x="2838945" y="2585974"/>
                  </a:lnTo>
                  <a:lnTo>
                    <a:pt x="2827528" y="2527973"/>
                  </a:lnTo>
                  <a:lnTo>
                    <a:pt x="2805188" y="2482177"/>
                  </a:lnTo>
                  <a:lnTo>
                    <a:pt x="2776918" y="2450350"/>
                  </a:lnTo>
                  <a:lnTo>
                    <a:pt x="2776918" y="2578430"/>
                  </a:lnTo>
                  <a:lnTo>
                    <a:pt x="2776817" y="2583383"/>
                  </a:lnTo>
                  <a:lnTo>
                    <a:pt x="2776169" y="2585974"/>
                  </a:lnTo>
                  <a:lnTo>
                    <a:pt x="2774658" y="2587485"/>
                  </a:lnTo>
                  <a:lnTo>
                    <a:pt x="2773146" y="2588488"/>
                  </a:lnTo>
                  <a:lnTo>
                    <a:pt x="2769298" y="2589034"/>
                  </a:lnTo>
                  <a:lnTo>
                    <a:pt x="2534920" y="2589034"/>
                  </a:lnTo>
                  <a:lnTo>
                    <a:pt x="2542971" y="2539796"/>
                  </a:lnTo>
                  <a:lnTo>
                    <a:pt x="2566962" y="2496261"/>
                  </a:lnTo>
                  <a:lnTo>
                    <a:pt x="2606205" y="2465819"/>
                  </a:lnTo>
                  <a:lnTo>
                    <a:pt x="2660065" y="2454795"/>
                  </a:lnTo>
                  <a:lnTo>
                    <a:pt x="2677833" y="2455875"/>
                  </a:lnTo>
                  <a:lnTo>
                    <a:pt x="2722638" y="2472131"/>
                  </a:lnTo>
                  <a:lnTo>
                    <a:pt x="2755011" y="2504503"/>
                  </a:lnTo>
                  <a:lnTo>
                    <a:pt x="2773337" y="2547150"/>
                  </a:lnTo>
                  <a:lnTo>
                    <a:pt x="2776918" y="2578430"/>
                  </a:lnTo>
                  <a:lnTo>
                    <a:pt x="2776918" y="2450350"/>
                  </a:lnTo>
                  <a:lnTo>
                    <a:pt x="2733052" y="2423134"/>
                  </a:lnTo>
                  <a:lnTo>
                    <a:pt x="2685694" y="2411158"/>
                  </a:lnTo>
                  <a:lnTo>
                    <a:pt x="2686837" y="2411158"/>
                  </a:lnTo>
                  <a:lnTo>
                    <a:pt x="2658554" y="2409558"/>
                  </a:lnTo>
                  <a:lnTo>
                    <a:pt x="2632405" y="2411158"/>
                  </a:lnTo>
                  <a:lnTo>
                    <a:pt x="2607475" y="2415971"/>
                  </a:lnTo>
                  <a:lnTo>
                    <a:pt x="2561298" y="2435187"/>
                  </a:lnTo>
                  <a:lnTo>
                    <a:pt x="2522664" y="2466289"/>
                  </a:lnTo>
                  <a:lnTo>
                    <a:pt x="2492692" y="2508326"/>
                  </a:lnTo>
                  <a:lnTo>
                    <a:pt x="2474036" y="2559774"/>
                  </a:lnTo>
                  <a:lnTo>
                    <a:pt x="2469464" y="2588488"/>
                  </a:lnTo>
                  <a:lnTo>
                    <a:pt x="2469375" y="2589034"/>
                  </a:lnTo>
                  <a:lnTo>
                    <a:pt x="2467940" y="2618143"/>
                  </a:lnTo>
                  <a:lnTo>
                    <a:pt x="2467876" y="2621661"/>
                  </a:lnTo>
                  <a:lnTo>
                    <a:pt x="2469375" y="2649918"/>
                  </a:lnTo>
                  <a:lnTo>
                    <a:pt x="2474010" y="2677198"/>
                  </a:lnTo>
                  <a:lnTo>
                    <a:pt x="2474036" y="2677388"/>
                  </a:lnTo>
                  <a:lnTo>
                    <a:pt x="2492692" y="2726956"/>
                  </a:lnTo>
                  <a:lnTo>
                    <a:pt x="2522105" y="2767850"/>
                  </a:lnTo>
                  <a:lnTo>
                    <a:pt x="2560548" y="2798572"/>
                  </a:lnTo>
                  <a:lnTo>
                    <a:pt x="2606725" y="2817799"/>
                  </a:lnTo>
                  <a:lnTo>
                    <a:pt x="2659316" y="2824213"/>
                  </a:lnTo>
                  <a:lnTo>
                    <a:pt x="2677680" y="2823641"/>
                  </a:lnTo>
                  <a:lnTo>
                    <a:pt x="2727160" y="2815158"/>
                  </a:lnTo>
                  <a:lnTo>
                    <a:pt x="2769006" y="2796082"/>
                  </a:lnTo>
                  <a:lnTo>
                    <a:pt x="2805188" y="2765031"/>
                  </a:lnTo>
                  <a:lnTo>
                    <a:pt x="2826677" y="2737510"/>
                  </a:lnTo>
                  <a:lnTo>
                    <a:pt x="2830195" y="2732989"/>
                  </a:lnTo>
                  <a:lnTo>
                    <a:pt x="2793504" y="2711119"/>
                  </a:lnTo>
                  <a:lnTo>
                    <a:pt x="2788983" y="2709862"/>
                  </a:lnTo>
                  <a:lnTo>
                    <a:pt x="2787472" y="2710370"/>
                  </a:lnTo>
                  <a:lnTo>
                    <a:pt x="2786469" y="2710370"/>
                  </a:lnTo>
                  <a:lnTo>
                    <a:pt x="2784957" y="2711373"/>
                  </a:lnTo>
                  <a:lnTo>
                    <a:pt x="2782951" y="2713380"/>
                  </a:lnTo>
                  <a:lnTo>
                    <a:pt x="2771876" y="2728226"/>
                  </a:lnTo>
                  <a:lnTo>
                    <a:pt x="2759773" y="2741091"/>
                  </a:lnTo>
                  <a:lnTo>
                    <a:pt x="2717215" y="2767482"/>
                  </a:lnTo>
                  <a:lnTo>
                    <a:pt x="2665336" y="2775953"/>
                  </a:lnTo>
                  <a:lnTo>
                    <a:pt x="2647289" y="2774823"/>
                  </a:lnTo>
                  <a:lnTo>
                    <a:pt x="2598242" y="2757868"/>
                  </a:lnTo>
                  <a:lnTo>
                    <a:pt x="2560497" y="2723934"/>
                  </a:lnTo>
                  <a:lnTo>
                    <a:pt x="2537803" y="2677388"/>
                  </a:lnTo>
                  <a:lnTo>
                    <a:pt x="2537739" y="2677198"/>
                  </a:lnTo>
                  <a:lnTo>
                    <a:pt x="2534488" y="2659862"/>
                  </a:lnTo>
                  <a:lnTo>
                    <a:pt x="2533408" y="2641765"/>
                  </a:lnTo>
                  <a:lnTo>
                    <a:pt x="2533408" y="2638742"/>
                  </a:lnTo>
                  <a:lnTo>
                    <a:pt x="2533916" y="2636228"/>
                  </a:lnTo>
                  <a:lnTo>
                    <a:pt x="2534920" y="2634221"/>
                  </a:lnTo>
                  <a:lnTo>
                    <a:pt x="2536418" y="2631706"/>
                  </a:lnTo>
                  <a:lnTo>
                    <a:pt x="2538184" y="2630449"/>
                  </a:lnTo>
                  <a:lnTo>
                    <a:pt x="2834970" y="2630449"/>
                  </a:lnTo>
                  <a:lnTo>
                    <a:pt x="2838234" y="2628696"/>
                  </a:lnTo>
                  <a:lnTo>
                    <a:pt x="2838742" y="2625179"/>
                  </a:lnTo>
                  <a:lnTo>
                    <a:pt x="2839745" y="2621661"/>
                  </a:lnTo>
                  <a:lnTo>
                    <a:pt x="2840253" y="2618143"/>
                  </a:lnTo>
                  <a:lnTo>
                    <a:pt x="2840253" y="2614625"/>
                  </a:lnTo>
                  <a:close/>
                </a:path>
                <a:path w="20104100" h="11308715">
                  <a:moveTo>
                    <a:pt x="2849842" y="535355"/>
                  </a:moveTo>
                  <a:lnTo>
                    <a:pt x="2831414" y="496493"/>
                  </a:lnTo>
                  <a:lnTo>
                    <a:pt x="2793987" y="468210"/>
                  </a:lnTo>
                  <a:lnTo>
                    <a:pt x="2765399" y="463321"/>
                  </a:lnTo>
                  <a:lnTo>
                    <a:pt x="2753868" y="464197"/>
                  </a:lnTo>
                  <a:lnTo>
                    <a:pt x="2711932" y="485241"/>
                  </a:lnTo>
                  <a:lnTo>
                    <a:pt x="2689009" y="518604"/>
                  </a:lnTo>
                  <a:lnTo>
                    <a:pt x="2677388" y="565594"/>
                  </a:lnTo>
                  <a:lnTo>
                    <a:pt x="2676614" y="584276"/>
                  </a:lnTo>
                  <a:lnTo>
                    <a:pt x="2677388" y="602970"/>
                  </a:lnTo>
                  <a:lnTo>
                    <a:pt x="2689009" y="650278"/>
                  </a:lnTo>
                  <a:lnTo>
                    <a:pt x="2711932" y="683336"/>
                  </a:lnTo>
                  <a:lnTo>
                    <a:pt x="2753868" y="704354"/>
                  </a:lnTo>
                  <a:lnTo>
                    <a:pt x="2765399" y="705231"/>
                  </a:lnTo>
                  <a:lnTo>
                    <a:pt x="2775394" y="704710"/>
                  </a:lnTo>
                  <a:lnTo>
                    <a:pt x="2818180" y="686308"/>
                  </a:lnTo>
                  <a:lnTo>
                    <a:pt x="2822867" y="681774"/>
                  </a:lnTo>
                  <a:lnTo>
                    <a:pt x="2825089" y="679640"/>
                  </a:lnTo>
                  <a:lnTo>
                    <a:pt x="2846298" y="644042"/>
                  </a:lnTo>
                  <a:lnTo>
                    <a:pt x="2849842" y="633196"/>
                  </a:lnTo>
                  <a:lnTo>
                    <a:pt x="2825381" y="625487"/>
                  </a:lnTo>
                  <a:lnTo>
                    <a:pt x="2821419" y="638289"/>
                  </a:lnTo>
                  <a:lnTo>
                    <a:pt x="2816250" y="649528"/>
                  </a:lnTo>
                  <a:lnTo>
                    <a:pt x="2785008" y="678180"/>
                  </a:lnTo>
                  <a:lnTo>
                    <a:pt x="2765399" y="681774"/>
                  </a:lnTo>
                  <a:lnTo>
                    <a:pt x="2756878" y="681062"/>
                  </a:lnTo>
                  <a:lnTo>
                    <a:pt x="2720924" y="656145"/>
                  </a:lnTo>
                  <a:lnTo>
                    <a:pt x="2704833" y="612838"/>
                  </a:lnTo>
                  <a:lnTo>
                    <a:pt x="2702737" y="584276"/>
                  </a:lnTo>
                  <a:lnTo>
                    <a:pt x="2703271" y="569429"/>
                  </a:lnTo>
                  <a:lnTo>
                    <a:pt x="2711119" y="531672"/>
                  </a:lnTo>
                  <a:lnTo>
                    <a:pt x="2733573" y="498500"/>
                  </a:lnTo>
                  <a:lnTo>
                    <a:pt x="2765399" y="486765"/>
                  </a:lnTo>
                  <a:lnTo>
                    <a:pt x="2775496" y="487692"/>
                  </a:lnTo>
                  <a:lnTo>
                    <a:pt x="2809862" y="509511"/>
                  </a:lnTo>
                  <a:lnTo>
                    <a:pt x="2825369" y="543077"/>
                  </a:lnTo>
                  <a:lnTo>
                    <a:pt x="2849842" y="535355"/>
                  </a:lnTo>
                  <a:close/>
                </a:path>
                <a:path w="20104100" h="11308715">
                  <a:moveTo>
                    <a:pt x="3054769" y="467004"/>
                  </a:moveTo>
                  <a:lnTo>
                    <a:pt x="2873832" y="467004"/>
                  </a:lnTo>
                  <a:lnTo>
                    <a:pt x="2873832" y="489445"/>
                  </a:lnTo>
                  <a:lnTo>
                    <a:pt x="2951569" y="489445"/>
                  </a:lnTo>
                  <a:lnTo>
                    <a:pt x="2951569" y="701548"/>
                  </a:lnTo>
                  <a:lnTo>
                    <a:pt x="2977375" y="701548"/>
                  </a:lnTo>
                  <a:lnTo>
                    <a:pt x="2977375" y="489445"/>
                  </a:lnTo>
                  <a:lnTo>
                    <a:pt x="3054769" y="489445"/>
                  </a:lnTo>
                  <a:lnTo>
                    <a:pt x="3054769" y="467004"/>
                  </a:lnTo>
                  <a:close/>
                </a:path>
                <a:path w="20104100" h="11308715">
                  <a:moveTo>
                    <a:pt x="3214979" y="2538476"/>
                  </a:moveTo>
                  <a:lnTo>
                    <a:pt x="3213989" y="2520886"/>
                  </a:lnTo>
                  <a:lnTo>
                    <a:pt x="3213900" y="2519210"/>
                  </a:lnTo>
                  <a:lnTo>
                    <a:pt x="3210649" y="2501354"/>
                  </a:lnTo>
                  <a:lnTo>
                    <a:pt x="3188258" y="2456065"/>
                  </a:lnTo>
                  <a:lnTo>
                    <a:pt x="3147123" y="2425395"/>
                  </a:lnTo>
                  <a:lnTo>
                    <a:pt x="3109620" y="2413520"/>
                  </a:lnTo>
                  <a:lnTo>
                    <a:pt x="3063443" y="2409558"/>
                  </a:lnTo>
                  <a:lnTo>
                    <a:pt x="3034792" y="2410968"/>
                  </a:lnTo>
                  <a:lnTo>
                    <a:pt x="2984284" y="2422283"/>
                  </a:lnTo>
                  <a:lnTo>
                    <a:pt x="2943199" y="2444521"/>
                  </a:lnTo>
                  <a:lnTo>
                    <a:pt x="2911538" y="2475433"/>
                  </a:lnTo>
                  <a:lnTo>
                    <a:pt x="2896324" y="2500782"/>
                  </a:lnTo>
                  <a:lnTo>
                    <a:pt x="2896832" y="2502293"/>
                  </a:lnTo>
                  <a:lnTo>
                    <a:pt x="2944330" y="2520632"/>
                  </a:lnTo>
                  <a:lnTo>
                    <a:pt x="2946336" y="2520886"/>
                  </a:lnTo>
                  <a:lnTo>
                    <a:pt x="2947339" y="2520378"/>
                  </a:lnTo>
                  <a:lnTo>
                    <a:pt x="2948851" y="2519375"/>
                  </a:lnTo>
                  <a:lnTo>
                    <a:pt x="2950603" y="2517622"/>
                  </a:lnTo>
                  <a:lnTo>
                    <a:pt x="2952623" y="2515108"/>
                  </a:lnTo>
                  <a:lnTo>
                    <a:pt x="2963507" y="2500973"/>
                  </a:lnTo>
                  <a:lnTo>
                    <a:pt x="2975051" y="2488717"/>
                  </a:lnTo>
                  <a:lnTo>
                    <a:pt x="3014065" y="2463279"/>
                  </a:lnTo>
                  <a:lnTo>
                    <a:pt x="3060433" y="2454795"/>
                  </a:lnTo>
                  <a:lnTo>
                    <a:pt x="3080778" y="2456307"/>
                  </a:lnTo>
                  <a:lnTo>
                    <a:pt x="3128276" y="2478925"/>
                  </a:lnTo>
                  <a:lnTo>
                    <a:pt x="3152305" y="2523731"/>
                  </a:lnTo>
                  <a:lnTo>
                    <a:pt x="3153918" y="2542997"/>
                  </a:lnTo>
                  <a:lnTo>
                    <a:pt x="3153918" y="2567381"/>
                  </a:lnTo>
                  <a:lnTo>
                    <a:pt x="3153918" y="2616631"/>
                  </a:lnTo>
                  <a:lnTo>
                    <a:pt x="3153867" y="2688310"/>
                  </a:lnTo>
                  <a:lnTo>
                    <a:pt x="3139071" y="2724645"/>
                  </a:lnTo>
                  <a:lnTo>
                    <a:pt x="3109061" y="2753055"/>
                  </a:lnTo>
                  <a:lnTo>
                    <a:pt x="3067443" y="2772803"/>
                  </a:lnTo>
                  <a:lnTo>
                    <a:pt x="3032531" y="2777464"/>
                  </a:lnTo>
                  <a:lnTo>
                    <a:pt x="3013926" y="2776334"/>
                  </a:lnTo>
                  <a:lnTo>
                    <a:pt x="2969958" y="2759367"/>
                  </a:lnTo>
                  <a:lnTo>
                    <a:pt x="2948762" y="2723045"/>
                  </a:lnTo>
                  <a:lnTo>
                    <a:pt x="2947339" y="2707348"/>
                  </a:lnTo>
                  <a:lnTo>
                    <a:pt x="2947949" y="2697505"/>
                  </a:lnTo>
                  <a:lnTo>
                    <a:pt x="2969209" y="2657221"/>
                  </a:lnTo>
                  <a:lnTo>
                    <a:pt x="3006712" y="2634602"/>
                  </a:lnTo>
                  <a:lnTo>
                    <a:pt x="3045815" y="2623286"/>
                  </a:lnTo>
                  <a:lnTo>
                    <a:pt x="3093605" y="2617635"/>
                  </a:lnTo>
                  <a:lnTo>
                    <a:pt x="3143364" y="2613114"/>
                  </a:lnTo>
                  <a:lnTo>
                    <a:pt x="3150400" y="2612606"/>
                  </a:lnTo>
                  <a:lnTo>
                    <a:pt x="3153918" y="2616631"/>
                  </a:lnTo>
                  <a:lnTo>
                    <a:pt x="3153918" y="2567381"/>
                  </a:lnTo>
                  <a:lnTo>
                    <a:pt x="3083052" y="2579192"/>
                  </a:lnTo>
                  <a:lnTo>
                    <a:pt x="3051899" y="2581922"/>
                  </a:lnTo>
                  <a:lnTo>
                    <a:pt x="2997238" y="2592476"/>
                  </a:lnTo>
                  <a:lnTo>
                    <a:pt x="2952851" y="2609392"/>
                  </a:lnTo>
                  <a:lnTo>
                    <a:pt x="2919311" y="2632379"/>
                  </a:lnTo>
                  <a:lnTo>
                    <a:pt x="2889669" y="2677757"/>
                  </a:lnTo>
                  <a:lnTo>
                    <a:pt x="2884017" y="2714891"/>
                  </a:lnTo>
                  <a:lnTo>
                    <a:pt x="2885973" y="2736939"/>
                  </a:lnTo>
                  <a:lnTo>
                    <a:pt x="2902674" y="2777794"/>
                  </a:lnTo>
                  <a:lnTo>
                    <a:pt x="2935706" y="2807246"/>
                  </a:lnTo>
                  <a:lnTo>
                    <a:pt x="2982074" y="2822321"/>
                  </a:lnTo>
                  <a:lnTo>
                    <a:pt x="3009912" y="2824213"/>
                  </a:lnTo>
                  <a:lnTo>
                    <a:pt x="3029750" y="2823311"/>
                  </a:lnTo>
                  <a:lnTo>
                    <a:pt x="3083052" y="2809887"/>
                  </a:lnTo>
                  <a:lnTo>
                    <a:pt x="3129838" y="2781185"/>
                  </a:lnTo>
                  <a:lnTo>
                    <a:pt x="3133991" y="2777464"/>
                  </a:lnTo>
                  <a:lnTo>
                    <a:pt x="3144113" y="2768422"/>
                  </a:lnTo>
                  <a:lnTo>
                    <a:pt x="3150146" y="2762389"/>
                  </a:lnTo>
                  <a:lnTo>
                    <a:pt x="3153918" y="2762885"/>
                  </a:lnTo>
                  <a:lnTo>
                    <a:pt x="3155416" y="2769920"/>
                  </a:lnTo>
                  <a:lnTo>
                    <a:pt x="3156115" y="2801924"/>
                  </a:lnTo>
                  <a:lnTo>
                    <a:pt x="3156178" y="2804604"/>
                  </a:lnTo>
                  <a:lnTo>
                    <a:pt x="3163214" y="2816669"/>
                  </a:lnTo>
                  <a:lnTo>
                    <a:pt x="3208693" y="2816669"/>
                  </a:lnTo>
                  <a:lnTo>
                    <a:pt x="3211207" y="2815920"/>
                  </a:lnTo>
                  <a:lnTo>
                    <a:pt x="3214230" y="2812897"/>
                  </a:lnTo>
                  <a:lnTo>
                    <a:pt x="3214979" y="2809887"/>
                  </a:lnTo>
                  <a:lnTo>
                    <a:pt x="3214979" y="2762389"/>
                  </a:lnTo>
                  <a:lnTo>
                    <a:pt x="3214979" y="2612606"/>
                  </a:lnTo>
                  <a:lnTo>
                    <a:pt x="3214979" y="2538476"/>
                  </a:lnTo>
                  <a:close/>
                </a:path>
                <a:path w="20104100" h="11308715">
                  <a:moveTo>
                    <a:pt x="3238931" y="467004"/>
                  </a:moveTo>
                  <a:lnTo>
                    <a:pt x="3091497" y="467004"/>
                  </a:lnTo>
                  <a:lnTo>
                    <a:pt x="3091497" y="489445"/>
                  </a:lnTo>
                  <a:lnTo>
                    <a:pt x="3152483" y="489445"/>
                  </a:lnTo>
                  <a:lnTo>
                    <a:pt x="3152483" y="679094"/>
                  </a:lnTo>
                  <a:lnTo>
                    <a:pt x="3091497" y="679094"/>
                  </a:lnTo>
                  <a:lnTo>
                    <a:pt x="3091497" y="701548"/>
                  </a:lnTo>
                  <a:lnTo>
                    <a:pt x="3238931" y="701548"/>
                  </a:lnTo>
                  <a:lnTo>
                    <a:pt x="3238931" y="679094"/>
                  </a:lnTo>
                  <a:lnTo>
                    <a:pt x="3178276" y="679094"/>
                  </a:lnTo>
                  <a:lnTo>
                    <a:pt x="3178276" y="489445"/>
                  </a:lnTo>
                  <a:lnTo>
                    <a:pt x="3238931" y="489445"/>
                  </a:lnTo>
                  <a:lnTo>
                    <a:pt x="3238931" y="467004"/>
                  </a:lnTo>
                  <a:close/>
                </a:path>
                <a:path w="20104100" h="11308715">
                  <a:moveTo>
                    <a:pt x="3454247" y="584276"/>
                  </a:moveTo>
                  <a:lnTo>
                    <a:pt x="3447275" y="532752"/>
                  </a:lnTo>
                  <a:lnTo>
                    <a:pt x="3428111" y="495236"/>
                  </a:lnTo>
                  <a:lnTo>
                    <a:pt x="3428111" y="584276"/>
                  </a:lnTo>
                  <a:lnTo>
                    <a:pt x="3427590" y="599122"/>
                  </a:lnTo>
                  <a:lnTo>
                    <a:pt x="3419729" y="636879"/>
                  </a:lnTo>
                  <a:lnTo>
                    <a:pt x="3397618" y="670382"/>
                  </a:lnTo>
                  <a:lnTo>
                    <a:pt x="3366122" y="681774"/>
                  </a:lnTo>
                  <a:lnTo>
                    <a:pt x="3357613" y="681062"/>
                  </a:lnTo>
                  <a:lnTo>
                    <a:pt x="3321977" y="656145"/>
                  </a:lnTo>
                  <a:lnTo>
                    <a:pt x="3306140" y="612838"/>
                  </a:lnTo>
                  <a:lnTo>
                    <a:pt x="3304133" y="584276"/>
                  </a:lnTo>
                  <a:lnTo>
                    <a:pt x="3304641" y="569429"/>
                  </a:lnTo>
                  <a:lnTo>
                    <a:pt x="3312172" y="531672"/>
                  </a:lnTo>
                  <a:lnTo>
                    <a:pt x="3334626" y="498500"/>
                  </a:lnTo>
                  <a:lnTo>
                    <a:pt x="3366122" y="486765"/>
                  </a:lnTo>
                  <a:lnTo>
                    <a:pt x="3374618" y="487502"/>
                  </a:lnTo>
                  <a:lnTo>
                    <a:pt x="3410178" y="512483"/>
                  </a:lnTo>
                  <a:lnTo>
                    <a:pt x="3426015" y="555713"/>
                  </a:lnTo>
                  <a:lnTo>
                    <a:pt x="3428111" y="584276"/>
                  </a:lnTo>
                  <a:lnTo>
                    <a:pt x="3428111" y="495236"/>
                  </a:lnTo>
                  <a:lnTo>
                    <a:pt x="3388741" y="466839"/>
                  </a:lnTo>
                  <a:lnTo>
                    <a:pt x="3366122" y="463321"/>
                  </a:lnTo>
                  <a:lnTo>
                    <a:pt x="3354603" y="464197"/>
                  </a:lnTo>
                  <a:lnTo>
                    <a:pt x="3312998" y="485241"/>
                  </a:lnTo>
                  <a:lnTo>
                    <a:pt x="3290062" y="518604"/>
                  </a:lnTo>
                  <a:lnTo>
                    <a:pt x="3278746" y="565594"/>
                  </a:lnTo>
                  <a:lnTo>
                    <a:pt x="3277997" y="584276"/>
                  </a:lnTo>
                  <a:lnTo>
                    <a:pt x="3278746" y="602970"/>
                  </a:lnTo>
                  <a:lnTo>
                    <a:pt x="3290062" y="650278"/>
                  </a:lnTo>
                  <a:lnTo>
                    <a:pt x="3312998" y="683336"/>
                  </a:lnTo>
                  <a:lnTo>
                    <a:pt x="3354603" y="704354"/>
                  </a:lnTo>
                  <a:lnTo>
                    <a:pt x="3366122" y="705231"/>
                  </a:lnTo>
                  <a:lnTo>
                    <a:pt x="3377641" y="704354"/>
                  </a:lnTo>
                  <a:lnTo>
                    <a:pt x="3419233" y="683336"/>
                  </a:lnTo>
                  <a:lnTo>
                    <a:pt x="3420630" y="681774"/>
                  </a:lnTo>
                  <a:lnTo>
                    <a:pt x="3427768" y="673900"/>
                  </a:lnTo>
                  <a:lnTo>
                    <a:pt x="3447275" y="635977"/>
                  </a:lnTo>
                  <a:lnTo>
                    <a:pt x="3453473" y="602970"/>
                  </a:lnTo>
                  <a:lnTo>
                    <a:pt x="3454247" y="584276"/>
                  </a:lnTo>
                  <a:close/>
                </a:path>
                <a:path w="20104100" h="11308715">
                  <a:moveTo>
                    <a:pt x="3642093" y="467004"/>
                  </a:moveTo>
                  <a:lnTo>
                    <a:pt x="3618636" y="467004"/>
                  </a:lnTo>
                  <a:lnTo>
                    <a:pt x="3619296" y="657987"/>
                  </a:lnTo>
                  <a:lnTo>
                    <a:pt x="3540861" y="504863"/>
                  </a:lnTo>
                  <a:lnTo>
                    <a:pt x="3521468" y="467004"/>
                  </a:lnTo>
                  <a:lnTo>
                    <a:pt x="3491979" y="467004"/>
                  </a:lnTo>
                  <a:lnTo>
                    <a:pt x="3491979" y="701548"/>
                  </a:lnTo>
                  <a:lnTo>
                    <a:pt x="3515436" y="701548"/>
                  </a:lnTo>
                  <a:lnTo>
                    <a:pt x="3514763" y="504863"/>
                  </a:lnTo>
                  <a:lnTo>
                    <a:pt x="3615956" y="701548"/>
                  </a:lnTo>
                  <a:lnTo>
                    <a:pt x="3642093" y="701548"/>
                  </a:lnTo>
                  <a:lnTo>
                    <a:pt x="3642093" y="657987"/>
                  </a:lnTo>
                  <a:lnTo>
                    <a:pt x="3642093" y="467004"/>
                  </a:lnTo>
                  <a:close/>
                </a:path>
                <a:path w="20104100" h="11308715">
                  <a:moveTo>
                    <a:pt x="3883583" y="2812643"/>
                  </a:moveTo>
                  <a:lnTo>
                    <a:pt x="3883520" y="2524150"/>
                  </a:lnTo>
                  <a:lnTo>
                    <a:pt x="3876116" y="2477909"/>
                  </a:lnTo>
                  <a:lnTo>
                    <a:pt x="3867226" y="2459317"/>
                  </a:lnTo>
                  <a:lnTo>
                    <a:pt x="3866616" y="2458047"/>
                  </a:lnTo>
                  <a:lnTo>
                    <a:pt x="3853421" y="2441219"/>
                  </a:lnTo>
                  <a:lnTo>
                    <a:pt x="3836784" y="2427376"/>
                  </a:lnTo>
                  <a:lnTo>
                    <a:pt x="3817048" y="2417470"/>
                  </a:lnTo>
                  <a:lnTo>
                    <a:pt x="3794556" y="2411628"/>
                  </a:lnTo>
                  <a:lnTo>
                    <a:pt x="3795433" y="2411628"/>
                  </a:lnTo>
                  <a:lnTo>
                    <a:pt x="3768229" y="2409558"/>
                  </a:lnTo>
                  <a:lnTo>
                    <a:pt x="3755936" y="2410079"/>
                  </a:lnTo>
                  <a:lnTo>
                    <a:pt x="3743922" y="2411628"/>
                  </a:lnTo>
                  <a:lnTo>
                    <a:pt x="3698875" y="2427084"/>
                  </a:lnTo>
                  <a:lnTo>
                    <a:pt x="3666261" y="2447252"/>
                  </a:lnTo>
                  <a:lnTo>
                    <a:pt x="3631781" y="2474391"/>
                  </a:lnTo>
                  <a:lnTo>
                    <a:pt x="3629761" y="2476411"/>
                  </a:lnTo>
                  <a:lnTo>
                    <a:pt x="3627755" y="2477668"/>
                  </a:lnTo>
                  <a:lnTo>
                    <a:pt x="3623729" y="2478671"/>
                  </a:lnTo>
                  <a:lnTo>
                    <a:pt x="3622230" y="2477909"/>
                  </a:lnTo>
                  <a:lnTo>
                    <a:pt x="3621227" y="2475903"/>
                  </a:lnTo>
                  <a:lnTo>
                    <a:pt x="3615563" y="2463419"/>
                  </a:lnTo>
                  <a:lnTo>
                    <a:pt x="3612819" y="2459317"/>
                  </a:lnTo>
                  <a:lnTo>
                    <a:pt x="3585032" y="2429916"/>
                  </a:lnTo>
                  <a:lnTo>
                    <a:pt x="3535273" y="2410828"/>
                  </a:lnTo>
                  <a:lnTo>
                    <a:pt x="3514166" y="2409558"/>
                  </a:lnTo>
                  <a:lnTo>
                    <a:pt x="3500691" y="2410079"/>
                  </a:lnTo>
                  <a:lnTo>
                    <a:pt x="3501517" y="2410079"/>
                  </a:lnTo>
                  <a:lnTo>
                    <a:pt x="3488461" y="2411628"/>
                  </a:lnTo>
                  <a:lnTo>
                    <a:pt x="3489121" y="2411628"/>
                  </a:lnTo>
                  <a:lnTo>
                    <a:pt x="3478542" y="2413800"/>
                  </a:lnTo>
                  <a:lnTo>
                    <a:pt x="3467430" y="2417102"/>
                  </a:lnTo>
                  <a:lnTo>
                    <a:pt x="3425202" y="2438209"/>
                  </a:lnTo>
                  <a:lnTo>
                    <a:pt x="3392551" y="2461958"/>
                  </a:lnTo>
                  <a:lnTo>
                    <a:pt x="3378212" y="2473388"/>
                  </a:lnTo>
                  <a:lnTo>
                    <a:pt x="3376206" y="2474150"/>
                  </a:lnTo>
                  <a:lnTo>
                    <a:pt x="3374694" y="2473642"/>
                  </a:lnTo>
                  <a:lnTo>
                    <a:pt x="3373691" y="2473134"/>
                  </a:lnTo>
                  <a:lnTo>
                    <a:pt x="3373310" y="2471991"/>
                  </a:lnTo>
                  <a:lnTo>
                    <a:pt x="3373183" y="2419858"/>
                  </a:lnTo>
                  <a:lnTo>
                    <a:pt x="3370669" y="2417102"/>
                  </a:lnTo>
                  <a:lnTo>
                    <a:pt x="3314890" y="2417102"/>
                  </a:lnTo>
                  <a:lnTo>
                    <a:pt x="3312122" y="2420366"/>
                  </a:lnTo>
                  <a:lnTo>
                    <a:pt x="3312122" y="2813405"/>
                  </a:lnTo>
                  <a:lnTo>
                    <a:pt x="3315639" y="2816669"/>
                  </a:lnTo>
                  <a:lnTo>
                    <a:pt x="3371685" y="2816669"/>
                  </a:lnTo>
                  <a:lnTo>
                    <a:pt x="3375444" y="2812897"/>
                  </a:lnTo>
                  <a:lnTo>
                    <a:pt x="3375444" y="2520378"/>
                  </a:lnTo>
                  <a:lnTo>
                    <a:pt x="3391941" y="2505913"/>
                  </a:lnTo>
                  <a:lnTo>
                    <a:pt x="3407486" y="2493429"/>
                  </a:lnTo>
                  <a:lnTo>
                    <a:pt x="3422091" y="2482926"/>
                  </a:lnTo>
                  <a:lnTo>
                    <a:pt x="3435756" y="2474391"/>
                  </a:lnTo>
                  <a:lnTo>
                    <a:pt x="3436277" y="2474150"/>
                  </a:lnTo>
                  <a:lnTo>
                    <a:pt x="3449282" y="2467800"/>
                  </a:lnTo>
                  <a:lnTo>
                    <a:pt x="3463467" y="2463088"/>
                  </a:lnTo>
                  <a:lnTo>
                    <a:pt x="3478314" y="2460256"/>
                  </a:lnTo>
                  <a:lnTo>
                    <a:pt x="3493808" y="2459317"/>
                  </a:lnTo>
                  <a:lnTo>
                    <a:pt x="3511385" y="2460637"/>
                  </a:lnTo>
                  <a:lnTo>
                    <a:pt x="3548850" y="2480424"/>
                  </a:lnTo>
                  <a:lnTo>
                    <a:pt x="3565106" y="2520378"/>
                  </a:lnTo>
                  <a:lnTo>
                    <a:pt x="3566185" y="2537726"/>
                  </a:lnTo>
                  <a:lnTo>
                    <a:pt x="3566185" y="2809887"/>
                  </a:lnTo>
                  <a:lnTo>
                    <a:pt x="3566934" y="2812402"/>
                  </a:lnTo>
                  <a:lnTo>
                    <a:pt x="3568446" y="2814409"/>
                  </a:lnTo>
                  <a:lnTo>
                    <a:pt x="3570452" y="2815920"/>
                  </a:lnTo>
                  <a:lnTo>
                    <a:pt x="3572967" y="2816669"/>
                  </a:lnTo>
                  <a:lnTo>
                    <a:pt x="3625748" y="2816669"/>
                  </a:lnTo>
                  <a:lnTo>
                    <a:pt x="3629520" y="2812643"/>
                  </a:lnTo>
                  <a:lnTo>
                    <a:pt x="3629520" y="2528176"/>
                  </a:lnTo>
                  <a:lnTo>
                    <a:pt x="3630269" y="2524150"/>
                  </a:lnTo>
                  <a:lnTo>
                    <a:pt x="3631781" y="2521140"/>
                  </a:lnTo>
                  <a:lnTo>
                    <a:pt x="3633279" y="2517622"/>
                  </a:lnTo>
                  <a:lnTo>
                    <a:pt x="3636048" y="2514104"/>
                  </a:lnTo>
                  <a:lnTo>
                    <a:pt x="3668712" y="2487968"/>
                  </a:lnTo>
                  <a:lnTo>
                    <a:pt x="3683025" y="2478671"/>
                  </a:lnTo>
                  <a:lnTo>
                    <a:pt x="3686060" y="2476843"/>
                  </a:lnTo>
                  <a:lnTo>
                    <a:pt x="3725634" y="2461387"/>
                  </a:lnTo>
                  <a:lnTo>
                    <a:pt x="3747122" y="2459317"/>
                  </a:lnTo>
                  <a:lnTo>
                    <a:pt x="3764699" y="2460637"/>
                  </a:lnTo>
                  <a:lnTo>
                    <a:pt x="3802164" y="2480424"/>
                  </a:lnTo>
                  <a:lnTo>
                    <a:pt x="3819131" y="2520378"/>
                  </a:lnTo>
                  <a:lnTo>
                    <a:pt x="3820249" y="2537726"/>
                  </a:lnTo>
                  <a:lnTo>
                    <a:pt x="3820249" y="2809887"/>
                  </a:lnTo>
                  <a:lnTo>
                    <a:pt x="3821011" y="2812402"/>
                  </a:lnTo>
                  <a:lnTo>
                    <a:pt x="3822509" y="2814409"/>
                  </a:lnTo>
                  <a:lnTo>
                    <a:pt x="3824020" y="2815920"/>
                  </a:lnTo>
                  <a:lnTo>
                    <a:pt x="3826535" y="2816669"/>
                  </a:lnTo>
                  <a:lnTo>
                    <a:pt x="3879812" y="2816669"/>
                  </a:lnTo>
                  <a:lnTo>
                    <a:pt x="3883583" y="2812643"/>
                  </a:lnTo>
                  <a:close/>
                </a:path>
                <a:path w="20104100" h="11308715">
                  <a:moveTo>
                    <a:pt x="20104100" y="10465651"/>
                  </a:moveTo>
                  <a:lnTo>
                    <a:pt x="5232" y="10465651"/>
                  </a:lnTo>
                  <a:lnTo>
                    <a:pt x="5232" y="0"/>
                  </a:lnTo>
                  <a:lnTo>
                    <a:pt x="0" y="0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0" y="11308550"/>
                  </a:lnTo>
                  <a:lnTo>
                    <a:pt x="5232" y="11308550"/>
                  </a:lnTo>
                  <a:lnTo>
                    <a:pt x="5232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41822" y="3738105"/>
              <a:ext cx="3298328" cy="329832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3078" y="7763616"/>
              <a:ext cx="2242336" cy="249646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16171" y="3618785"/>
              <a:ext cx="3549630" cy="3689892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12890" y="3738105"/>
              <a:ext cx="3371625" cy="3317238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80794" y="7782526"/>
              <a:ext cx="2242336" cy="249646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87239" y="3624995"/>
              <a:ext cx="3622926" cy="370462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57255" y="3738105"/>
              <a:ext cx="3298328" cy="3298328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238808" y="7763616"/>
              <a:ext cx="2935479" cy="584715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931604" y="3618785"/>
              <a:ext cx="3549630" cy="3689892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28323" y="3738105"/>
              <a:ext cx="3298328" cy="3298328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673127" y="7763616"/>
              <a:ext cx="3019264" cy="249646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402672" y="3618785"/>
              <a:ext cx="3549630" cy="36898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3" name="object 3" descr=""/>
            <p:cNvSpPr/>
            <p:nvPr/>
          </p:nvSpPr>
          <p:spPr>
            <a:xfrm>
              <a:off x="0" y="5"/>
              <a:ext cx="20104100" cy="10476230"/>
            </a:xfrm>
            <a:custGeom>
              <a:avLst/>
              <a:gdLst/>
              <a:ahLst/>
              <a:cxnLst/>
              <a:rect l="l" t="t" r="r" b="b"/>
              <a:pathLst>
                <a:path w="20104100" h="10476230">
                  <a:moveTo>
                    <a:pt x="20104100" y="10465651"/>
                  </a:move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9ABCC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827199" y="10470885"/>
              <a:ext cx="19277330" cy="838200"/>
            </a:xfrm>
            <a:custGeom>
              <a:avLst/>
              <a:gdLst/>
              <a:ahLst/>
              <a:cxnLst/>
              <a:rect l="l" t="t" r="r" b="b"/>
              <a:pathLst>
                <a:path w="19277330" h="838200">
                  <a:moveTo>
                    <a:pt x="0" y="837670"/>
                  </a:moveTo>
                  <a:lnTo>
                    <a:pt x="0" y="0"/>
                  </a:lnTo>
                  <a:lnTo>
                    <a:pt x="19276900" y="0"/>
                  </a:lnTo>
                  <a:lnTo>
                    <a:pt x="19276900" y="837670"/>
                  </a:lnTo>
                  <a:lnTo>
                    <a:pt x="0" y="837670"/>
                  </a:lnTo>
                  <a:close/>
                </a:path>
              </a:pathLst>
            </a:custGeom>
            <a:solidFill>
              <a:srgbClr val="AAC1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0"/>
              <a:ext cx="827405" cy="10471150"/>
            </a:xfrm>
            <a:custGeom>
              <a:avLst/>
              <a:gdLst/>
              <a:ahLst/>
              <a:cxnLst/>
              <a:rect l="l" t="t" r="r" b="b"/>
              <a:pathLst>
                <a:path w="827405" h="10471150">
                  <a:moveTo>
                    <a:pt x="827199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827199" y="10470885"/>
                  </a:lnTo>
                  <a:lnTo>
                    <a:pt x="827199" y="0"/>
                  </a:lnTo>
                  <a:close/>
                </a:path>
              </a:pathLst>
            </a:custGeom>
            <a:solidFill>
              <a:srgbClr val="F2D5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6328" y="1994227"/>
              <a:ext cx="4167085" cy="57978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2476" y="4506501"/>
              <a:ext cx="4819594" cy="288510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77797" y="4501475"/>
              <a:ext cx="5060743" cy="2287846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484167" y="4506501"/>
              <a:ext cx="4883026" cy="28851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3" name="object 3" descr=""/>
            <p:cNvSpPr/>
            <p:nvPr/>
          </p:nvSpPr>
          <p:spPr>
            <a:xfrm>
              <a:off x="0" y="5"/>
              <a:ext cx="20104100" cy="10476230"/>
            </a:xfrm>
            <a:custGeom>
              <a:avLst/>
              <a:gdLst/>
              <a:ahLst/>
              <a:cxnLst/>
              <a:rect l="l" t="t" r="r" b="b"/>
              <a:pathLst>
                <a:path w="20104100" h="10476230">
                  <a:moveTo>
                    <a:pt x="20104100" y="10465651"/>
                  </a:move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9ABCC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827199" y="10470885"/>
              <a:ext cx="19277330" cy="838200"/>
            </a:xfrm>
            <a:custGeom>
              <a:avLst/>
              <a:gdLst/>
              <a:ahLst/>
              <a:cxnLst/>
              <a:rect l="l" t="t" r="r" b="b"/>
              <a:pathLst>
                <a:path w="19277330" h="838200">
                  <a:moveTo>
                    <a:pt x="0" y="837670"/>
                  </a:moveTo>
                  <a:lnTo>
                    <a:pt x="0" y="0"/>
                  </a:lnTo>
                  <a:lnTo>
                    <a:pt x="19276900" y="0"/>
                  </a:lnTo>
                  <a:lnTo>
                    <a:pt x="19276900" y="837670"/>
                  </a:lnTo>
                  <a:lnTo>
                    <a:pt x="0" y="837670"/>
                  </a:lnTo>
                  <a:close/>
                </a:path>
              </a:pathLst>
            </a:custGeom>
            <a:solidFill>
              <a:srgbClr val="AAC1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0"/>
              <a:ext cx="827405" cy="10471150"/>
            </a:xfrm>
            <a:custGeom>
              <a:avLst/>
              <a:gdLst/>
              <a:ahLst/>
              <a:cxnLst/>
              <a:rect l="l" t="t" r="r" b="b"/>
              <a:pathLst>
                <a:path w="827405" h="10471150">
                  <a:moveTo>
                    <a:pt x="827199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827199" y="10470885"/>
                  </a:lnTo>
                  <a:lnTo>
                    <a:pt x="827199" y="0"/>
                  </a:lnTo>
                  <a:close/>
                </a:path>
              </a:pathLst>
            </a:custGeom>
            <a:solidFill>
              <a:srgbClr val="F2D5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6328" y="1970523"/>
              <a:ext cx="4083851" cy="60432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16060" y="3752597"/>
              <a:ext cx="4158606" cy="584375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47356" y="3747571"/>
              <a:ext cx="4145064" cy="350246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452000" y="3752597"/>
              <a:ext cx="4421281" cy="47070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01769" y="3474825"/>
            <a:ext cx="12337806" cy="34242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DD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0465651"/>
                  </a:move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56685" y="3971397"/>
              <a:ext cx="13418597" cy="29351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7471" y="484257"/>
            <a:ext cx="3968743" cy="24191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98703" y="1392627"/>
            <a:ext cx="11161963" cy="851282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73115" y="5018904"/>
            <a:ext cx="5384495" cy="65639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54095" y="617782"/>
            <a:ext cx="8070266" cy="9737924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77471" y="484257"/>
            <a:ext cx="3968743" cy="24191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63398" y="5018904"/>
            <a:ext cx="6386366" cy="159190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22247" y="617782"/>
            <a:ext cx="10873579" cy="973792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49924" y="4401122"/>
            <a:ext cx="5988901" cy="192697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77471" y="484257"/>
            <a:ext cx="3968743" cy="24191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D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9009" y="3954643"/>
            <a:ext cx="13390766" cy="295195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3" name="object 3" descr=""/>
            <p:cNvSpPr/>
            <p:nvPr/>
          </p:nvSpPr>
          <p:spPr>
            <a:xfrm>
              <a:off x="10313822" y="0"/>
              <a:ext cx="9790430" cy="10471150"/>
            </a:xfrm>
            <a:custGeom>
              <a:avLst/>
              <a:gdLst/>
              <a:ahLst/>
              <a:cxnLst/>
              <a:rect l="l" t="t" r="r" b="b"/>
              <a:pathLst>
                <a:path w="9790430" h="10471150">
                  <a:moveTo>
                    <a:pt x="9790277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9790277" y="10470885"/>
                  </a:lnTo>
                  <a:lnTo>
                    <a:pt x="9790277" y="0"/>
                  </a:lnTo>
                  <a:close/>
                </a:path>
              </a:pathLst>
            </a:custGeom>
            <a:solidFill>
              <a:srgbClr val="C67C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10016" y="2170153"/>
              <a:ext cx="2930158" cy="303906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86561" y="2795726"/>
              <a:ext cx="5776195" cy="249207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86561" y="6963138"/>
              <a:ext cx="5779928" cy="145552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15397" y="5464106"/>
              <a:ext cx="5515623" cy="134923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15397" y="8594900"/>
              <a:ext cx="5517579" cy="1412061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837670" y="0"/>
              <a:ext cx="9476740" cy="10471150"/>
            </a:xfrm>
            <a:custGeom>
              <a:avLst/>
              <a:gdLst/>
              <a:ahLst/>
              <a:cxnLst/>
              <a:rect l="l" t="t" r="r" b="b"/>
              <a:pathLst>
                <a:path w="9476740" h="10471150">
                  <a:moveTo>
                    <a:pt x="9476151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9476151" y="10470885"/>
                  </a:lnTo>
                  <a:lnTo>
                    <a:pt x="9476151" y="0"/>
                  </a:lnTo>
                  <a:close/>
                </a:path>
              </a:pathLst>
            </a:custGeom>
            <a:solidFill>
              <a:srgbClr val="F2E2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07579" y="2170154"/>
              <a:ext cx="145754" cy="24862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30364" y="3503306"/>
              <a:ext cx="6910181" cy="2513263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1443469" y="535355"/>
                  </a:moveTo>
                  <a:lnTo>
                    <a:pt x="1425041" y="496493"/>
                  </a:lnTo>
                  <a:lnTo>
                    <a:pt x="1387614" y="468210"/>
                  </a:lnTo>
                  <a:lnTo>
                    <a:pt x="1359027" y="463321"/>
                  </a:lnTo>
                  <a:lnTo>
                    <a:pt x="1347495" y="464197"/>
                  </a:lnTo>
                  <a:lnTo>
                    <a:pt x="1305572" y="485241"/>
                  </a:lnTo>
                  <a:lnTo>
                    <a:pt x="1282636" y="518604"/>
                  </a:lnTo>
                  <a:lnTo>
                    <a:pt x="1271016" y="565594"/>
                  </a:lnTo>
                  <a:lnTo>
                    <a:pt x="1270241" y="584276"/>
                  </a:lnTo>
                  <a:lnTo>
                    <a:pt x="1271016" y="602970"/>
                  </a:lnTo>
                  <a:lnTo>
                    <a:pt x="1282636" y="650278"/>
                  </a:lnTo>
                  <a:lnTo>
                    <a:pt x="1305572" y="683336"/>
                  </a:lnTo>
                  <a:lnTo>
                    <a:pt x="1347495" y="704354"/>
                  </a:lnTo>
                  <a:lnTo>
                    <a:pt x="1359027" y="705231"/>
                  </a:lnTo>
                  <a:lnTo>
                    <a:pt x="1369021" y="704710"/>
                  </a:lnTo>
                  <a:lnTo>
                    <a:pt x="1411808" y="686308"/>
                  </a:lnTo>
                  <a:lnTo>
                    <a:pt x="1416494" y="681774"/>
                  </a:lnTo>
                  <a:lnTo>
                    <a:pt x="1418717" y="679640"/>
                  </a:lnTo>
                  <a:lnTo>
                    <a:pt x="1439926" y="644042"/>
                  </a:lnTo>
                  <a:lnTo>
                    <a:pt x="1443469" y="633196"/>
                  </a:lnTo>
                  <a:lnTo>
                    <a:pt x="1419009" y="625487"/>
                  </a:lnTo>
                  <a:lnTo>
                    <a:pt x="1415046" y="638289"/>
                  </a:lnTo>
                  <a:lnTo>
                    <a:pt x="1409877" y="649528"/>
                  </a:lnTo>
                  <a:lnTo>
                    <a:pt x="1378635" y="678180"/>
                  </a:lnTo>
                  <a:lnTo>
                    <a:pt x="1359027" y="681774"/>
                  </a:lnTo>
                  <a:lnTo>
                    <a:pt x="1350505" y="681062"/>
                  </a:lnTo>
                  <a:lnTo>
                    <a:pt x="1314551" y="656145"/>
                  </a:lnTo>
                  <a:lnTo>
                    <a:pt x="1298473" y="612838"/>
                  </a:lnTo>
                  <a:lnTo>
                    <a:pt x="1296377" y="584276"/>
                  </a:lnTo>
                  <a:lnTo>
                    <a:pt x="1296898" y="569429"/>
                  </a:lnTo>
                  <a:lnTo>
                    <a:pt x="1304747" y="531672"/>
                  </a:lnTo>
                  <a:lnTo>
                    <a:pt x="1327200" y="498500"/>
                  </a:lnTo>
                  <a:lnTo>
                    <a:pt x="1359027" y="486765"/>
                  </a:lnTo>
                  <a:lnTo>
                    <a:pt x="1369123" y="487692"/>
                  </a:lnTo>
                  <a:lnTo>
                    <a:pt x="1403489" y="509511"/>
                  </a:lnTo>
                  <a:lnTo>
                    <a:pt x="1418996" y="543077"/>
                  </a:lnTo>
                  <a:lnTo>
                    <a:pt x="1443469" y="535355"/>
                  </a:lnTo>
                  <a:close/>
                </a:path>
                <a:path w="20104100" h="11308715">
                  <a:moveTo>
                    <a:pt x="1646059" y="584276"/>
                  </a:moveTo>
                  <a:lnTo>
                    <a:pt x="1639074" y="532752"/>
                  </a:lnTo>
                  <a:lnTo>
                    <a:pt x="1619923" y="495236"/>
                  </a:lnTo>
                  <a:lnTo>
                    <a:pt x="1619923" y="584276"/>
                  </a:lnTo>
                  <a:lnTo>
                    <a:pt x="1619389" y="599122"/>
                  </a:lnTo>
                  <a:lnTo>
                    <a:pt x="1611541" y="636879"/>
                  </a:lnTo>
                  <a:lnTo>
                    <a:pt x="1589430" y="670382"/>
                  </a:lnTo>
                  <a:lnTo>
                    <a:pt x="1557934" y="681774"/>
                  </a:lnTo>
                  <a:lnTo>
                    <a:pt x="1549425" y="681062"/>
                  </a:lnTo>
                  <a:lnTo>
                    <a:pt x="1513789" y="656145"/>
                  </a:lnTo>
                  <a:lnTo>
                    <a:pt x="1497952" y="612838"/>
                  </a:lnTo>
                  <a:lnTo>
                    <a:pt x="1495945" y="584276"/>
                  </a:lnTo>
                  <a:lnTo>
                    <a:pt x="1496441" y="569429"/>
                  </a:lnTo>
                  <a:lnTo>
                    <a:pt x="1503984" y="531672"/>
                  </a:lnTo>
                  <a:lnTo>
                    <a:pt x="1526438" y="498500"/>
                  </a:lnTo>
                  <a:lnTo>
                    <a:pt x="1557934" y="486765"/>
                  </a:lnTo>
                  <a:lnTo>
                    <a:pt x="1566430" y="487502"/>
                  </a:lnTo>
                  <a:lnTo>
                    <a:pt x="1601990" y="512483"/>
                  </a:lnTo>
                  <a:lnTo>
                    <a:pt x="1617827" y="555713"/>
                  </a:lnTo>
                  <a:lnTo>
                    <a:pt x="1619923" y="584276"/>
                  </a:lnTo>
                  <a:lnTo>
                    <a:pt x="1619923" y="495236"/>
                  </a:lnTo>
                  <a:lnTo>
                    <a:pt x="1580553" y="466839"/>
                  </a:lnTo>
                  <a:lnTo>
                    <a:pt x="1557934" y="463321"/>
                  </a:lnTo>
                  <a:lnTo>
                    <a:pt x="1546415" y="464197"/>
                  </a:lnTo>
                  <a:lnTo>
                    <a:pt x="1504797" y="485241"/>
                  </a:lnTo>
                  <a:lnTo>
                    <a:pt x="1481874" y="518604"/>
                  </a:lnTo>
                  <a:lnTo>
                    <a:pt x="1470558" y="565594"/>
                  </a:lnTo>
                  <a:lnTo>
                    <a:pt x="1469809" y="584276"/>
                  </a:lnTo>
                  <a:lnTo>
                    <a:pt x="1470558" y="602970"/>
                  </a:lnTo>
                  <a:lnTo>
                    <a:pt x="1481874" y="650278"/>
                  </a:lnTo>
                  <a:lnTo>
                    <a:pt x="1504797" y="683336"/>
                  </a:lnTo>
                  <a:lnTo>
                    <a:pt x="1546415" y="704354"/>
                  </a:lnTo>
                  <a:lnTo>
                    <a:pt x="1557934" y="705231"/>
                  </a:lnTo>
                  <a:lnTo>
                    <a:pt x="1569453" y="704354"/>
                  </a:lnTo>
                  <a:lnTo>
                    <a:pt x="1611033" y="683336"/>
                  </a:lnTo>
                  <a:lnTo>
                    <a:pt x="1612442" y="681774"/>
                  </a:lnTo>
                  <a:lnTo>
                    <a:pt x="1619580" y="673900"/>
                  </a:lnTo>
                  <a:lnTo>
                    <a:pt x="1639074" y="635977"/>
                  </a:lnTo>
                  <a:lnTo>
                    <a:pt x="1645272" y="602970"/>
                  </a:lnTo>
                  <a:lnTo>
                    <a:pt x="1646059" y="584276"/>
                  </a:lnTo>
                  <a:close/>
                </a:path>
                <a:path w="20104100" h="11308715">
                  <a:moveTo>
                    <a:pt x="1839595" y="467004"/>
                  </a:moveTo>
                  <a:lnTo>
                    <a:pt x="1807756" y="467004"/>
                  </a:lnTo>
                  <a:lnTo>
                    <a:pt x="1758835" y="578916"/>
                  </a:lnTo>
                  <a:lnTo>
                    <a:pt x="1723834" y="498830"/>
                  </a:lnTo>
                  <a:lnTo>
                    <a:pt x="1709915" y="467004"/>
                  </a:lnTo>
                  <a:lnTo>
                    <a:pt x="1678089" y="467004"/>
                  </a:lnTo>
                  <a:lnTo>
                    <a:pt x="1678089" y="701548"/>
                  </a:lnTo>
                  <a:lnTo>
                    <a:pt x="1701203" y="701548"/>
                  </a:lnTo>
                  <a:lnTo>
                    <a:pt x="1701203" y="498830"/>
                  </a:lnTo>
                  <a:lnTo>
                    <a:pt x="1758505" y="631190"/>
                  </a:lnTo>
                  <a:lnTo>
                    <a:pt x="1781136" y="578916"/>
                  </a:lnTo>
                  <a:lnTo>
                    <a:pt x="1815807" y="498830"/>
                  </a:lnTo>
                  <a:lnTo>
                    <a:pt x="1815807" y="701548"/>
                  </a:lnTo>
                  <a:lnTo>
                    <a:pt x="1839595" y="701548"/>
                  </a:lnTo>
                  <a:lnTo>
                    <a:pt x="1839595" y="498830"/>
                  </a:lnTo>
                  <a:lnTo>
                    <a:pt x="1839595" y="467004"/>
                  </a:lnTo>
                  <a:close/>
                </a:path>
                <a:path w="20104100" h="11308715">
                  <a:moveTo>
                    <a:pt x="2040496" y="467004"/>
                  </a:moveTo>
                  <a:lnTo>
                    <a:pt x="2008670" y="467004"/>
                  </a:lnTo>
                  <a:lnTo>
                    <a:pt x="1959749" y="578916"/>
                  </a:lnTo>
                  <a:lnTo>
                    <a:pt x="1924748" y="498830"/>
                  </a:lnTo>
                  <a:lnTo>
                    <a:pt x="1910829" y="467004"/>
                  </a:lnTo>
                  <a:lnTo>
                    <a:pt x="1879003" y="467004"/>
                  </a:lnTo>
                  <a:lnTo>
                    <a:pt x="1879003" y="701548"/>
                  </a:lnTo>
                  <a:lnTo>
                    <a:pt x="1902117" y="701548"/>
                  </a:lnTo>
                  <a:lnTo>
                    <a:pt x="1902117" y="498830"/>
                  </a:lnTo>
                  <a:lnTo>
                    <a:pt x="1959419" y="631190"/>
                  </a:lnTo>
                  <a:lnTo>
                    <a:pt x="1982038" y="578916"/>
                  </a:lnTo>
                  <a:lnTo>
                    <a:pt x="2016709" y="498830"/>
                  </a:lnTo>
                  <a:lnTo>
                    <a:pt x="2016709" y="701548"/>
                  </a:lnTo>
                  <a:lnTo>
                    <a:pt x="2040496" y="701548"/>
                  </a:lnTo>
                  <a:lnTo>
                    <a:pt x="2040496" y="498830"/>
                  </a:lnTo>
                  <a:lnTo>
                    <a:pt x="2040496" y="467004"/>
                  </a:lnTo>
                  <a:close/>
                </a:path>
                <a:path w="20104100" h="11308715">
                  <a:moveTo>
                    <a:pt x="2248789" y="584276"/>
                  </a:moveTo>
                  <a:lnTo>
                    <a:pt x="2241804" y="532752"/>
                  </a:lnTo>
                  <a:lnTo>
                    <a:pt x="2222652" y="495236"/>
                  </a:lnTo>
                  <a:lnTo>
                    <a:pt x="2222652" y="584276"/>
                  </a:lnTo>
                  <a:lnTo>
                    <a:pt x="2222119" y="599122"/>
                  </a:lnTo>
                  <a:lnTo>
                    <a:pt x="2214270" y="636879"/>
                  </a:lnTo>
                  <a:lnTo>
                    <a:pt x="2192159" y="670382"/>
                  </a:lnTo>
                  <a:lnTo>
                    <a:pt x="2160663" y="681774"/>
                  </a:lnTo>
                  <a:lnTo>
                    <a:pt x="2152154" y="681062"/>
                  </a:lnTo>
                  <a:lnTo>
                    <a:pt x="2116518" y="656145"/>
                  </a:lnTo>
                  <a:lnTo>
                    <a:pt x="2100681" y="612838"/>
                  </a:lnTo>
                  <a:lnTo>
                    <a:pt x="2098675" y="584276"/>
                  </a:lnTo>
                  <a:lnTo>
                    <a:pt x="2099170" y="569429"/>
                  </a:lnTo>
                  <a:lnTo>
                    <a:pt x="2106714" y="531672"/>
                  </a:lnTo>
                  <a:lnTo>
                    <a:pt x="2129167" y="498500"/>
                  </a:lnTo>
                  <a:lnTo>
                    <a:pt x="2160663" y="486765"/>
                  </a:lnTo>
                  <a:lnTo>
                    <a:pt x="2169160" y="487502"/>
                  </a:lnTo>
                  <a:lnTo>
                    <a:pt x="2204720" y="512483"/>
                  </a:lnTo>
                  <a:lnTo>
                    <a:pt x="2220557" y="555713"/>
                  </a:lnTo>
                  <a:lnTo>
                    <a:pt x="2222652" y="584276"/>
                  </a:lnTo>
                  <a:lnTo>
                    <a:pt x="2222652" y="495236"/>
                  </a:lnTo>
                  <a:lnTo>
                    <a:pt x="2183282" y="466839"/>
                  </a:lnTo>
                  <a:lnTo>
                    <a:pt x="2160663" y="463321"/>
                  </a:lnTo>
                  <a:lnTo>
                    <a:pt x="2149144" y="464197"/>
                  </a:lnTo>
                  <a:lnTo>
                    <a:pt x="2107527" y="485241"/>
                  </a:lnTo>
                  <a:lnTo>
                    <a:pt x="2084603" y="518604"/>
                  </a:lnTo>
                  <a:lnTo>
                    <a:pt x="2073287" y="565594"/>
                  </a:lnTo>
                  <a:lnTo>
                    <a:pt x="2072538" y="584276"/>
                  </a:lnTo>
                  <a:lnTo>
                    <a:pt x="2073287" y="602970"/>
                  </a:lnTo>
                  <a:lnTo>
                    <a:pt x="2084603" y="650278"/>
                  </a:lnTo>
                  <a:lnTo>
                    <a:pt x="2107527" y="683336"/>
                  </a:lnTo>
                  <a:lnTo>
                    <a:pt x="2149144" y="704354"/>
                  </a:lnTo>
                  <a:lnTo>
                    <a:pt x="2160663" y="705231"/>
                  </a:lnTo>
                  <a:lnTo>
                    <a:pt x="2172182" y="704354"/>
                  </a:lnTo>
                  <a:lnTo>
                    <a:pt x="2213775" y="683336"/>
                  </a:lnTo>
                  <a:lnTo>
                    <a:pt x="2215172" y="681774"/>
                  </a:lnTo>
                  <a:lnTo>
                    <a:pt x="2222309" y="673900"/>
                  </a:lnTo>
                  <a:lnTo>
                    <a:pt x="2241804" y="635977"/>
                  </a:lnTo>
                  <a:lnTo>
                    <a:pt x="2248014" y="602970"/>
                  </a:lnTo>
                  <a:lnTo>
                    <a:pt x="2248789" y="584276"/>
                  </a:lnTo>
                  <a:close/>
                </a:path>
                <a:path w="20104100" h="11308715">
                  <a:moveTo>
                    <a:pt x="2436622" y="467004"/>
                  </a:moveTo>
                  <a:lnTo>
                    <a:pt x="2413177" y="467004"/>
                  </a:lnTo>
                  <a:lnTo>
                    <a:pt x="2413838" y="657987"/>
                  </a:lnTo>
                  <a:lnTo>
                    <a:pt x="2335403" y="504863"/>
                  </a:lnTo>
                  <a:lnTo>
                    <a:pt x="2315997" y="467004"/>
                  </a:lnTo>
                  <a:lnTo>
                    <a:pt x="2286520" y="467004"/>
                  </a:lnTo>
                  <a:lnTo>
                    <a:pt x="2286520" y="701548"/>
                  </a:lnTo>
                  <a:lnTo>
                    <a:pt x="2309965" y="701548"/>
                  </a:lnTo>
                  <a:lnTo>
                    <a:pt x="2309304" y="504863"/>
                  </a:lnTo>
                  <a:lnTo>
                    <a:pt x="2410485" y="701548"/>
                  </a:lnTo>
                  <a:lnTo>
                    <a:pt x="2436622" y="701548"/>
                  </a:lnTo>
                  <a:lnTo>
                    <a:pt x="2436622" y="657987"/>
                  </a:lnTo>
                  <a:lnTo>
                    <a:pt x="2436622" y="467004"/>
                  </a:lnTo>
                  <a:close/>
                </a:path>
                <a:path w="20104100" h="11308715">
                  <a:moveTo>
                    <a:pt x="2853855" y="467004"/>
                  </a:moveTo>
                  <a:lnTo>
                    <a:pt x="2672918" y="467004"/>
                  </a:lnTo>
                  <a:lnTo>
                    <a:pt x="2672918" y="489445"/>
                  </a:lnTo>
                  <a:lnTo>
                    <a:pt x="2750655" y="489445"/>
                  </a:lnTo>
                  <a:lnTo>
                    <a:pt x="2750655" y="701548"/>
                  </a:lnTo>
                  <a:lnTo>
                    <a:pt x="2776461" y="701548"/>
                  </a:lnTo>
                  <a:lnTo>
                    <a:pt x="2776461" y="489445"/>
                  </a:lnTo>
                  <a:lnTo>
                    <a:pt x="2853855" y="489445"/>
                  </a:lnTo>
                  <a:lnTo>
                    <a:pt x="2853855" y="467004"/>
                  </a:lnTo>
                  <a:close/>
                </a:path>
                <a:path w="20104100" h="11308715">
                  <a:moveTo>
                    <a:pt x="3040697" y="467004"/>
                  </a:moveTo>
                  <a:lnTo>
                    <a:pt x="3014891" y="467004"/>
                  </a:lnTo>
                  <a:lnTo>
                    <a:pt x="3014891" y="572211"/>
                  </a:lnTo>
                  <a:lnTo>
                    <a:pt x="2913710" y="572211"/>
                  </a:lnTo>
                  <a:lnTo>
                    <a:pt x="2913710" y="467004"/>
                  </a:lnTo>
                  <a:lnTo>
                    <a:pt x="2887903" y="467004"/>
                  </a:lnTo>
                  <a:lnTo>
                    <a:pt x="2887903" y="701548"/>
                  </a:lnTo>
                  <a:lnTo>
                    <a:pt x="2913710" y="701548"/>
                  </a:lnTo>
                  <a:lnTo>
                    <a:pt x="2913710" y="594664"/>
                  </a:lnTo>
                  <a:lnTo>
                    <a:pt x="3014891" y="594664"/>
                  </a:lnTo>
                  <a:lnTo>
                    <a:pt x="3014891" y="701548"/>
                  </a:lnTo>
                  <a:lnTo>
                    <a:pt x="3040697" y="701548"/>
                  </a:lnTo>
                  <a:lnTo>
                    <a:pt x="3040697" y="594664"/>
                  </a:lnTo>
                  <a:lnTo>
                    <a:pt x="3040697" y="572211"/>
                  </a:lnTo>
                  <a:lnTo>
                    <a:pt x="3040697" y="467004"/>
                  </a:lnTo>
                  <a:close/>
                </a:path>
                <a:path w="20104100" h="11308715">
                  <a:moveTo>
                    <a:pt x="3245294" y="679094"/>
                  </a:moveTo>
                  <a:lnTo>
                    <a:pt x="3122993" y="679094"/>
                  </a:lnTo>
                  <a:lnTo>
                    <a:pt x="3122993" y="594321"/>
                  </a:lnTo>
                  <a:lnTo>
                    <a:pt x="3202736" y="594321"/>
                  </a:lnTo>
                  <a:lnTo>
                    <a:pt x="3202736" y="571881"/>
                  </a:lnTo>
                  <a:lnTo>
                    <a:pt x="3122993" y="571881"/>
                  </a:lnTo>
                  <a:lnTo>
                    <a:pt x="3122993" y="489445"/>
                  </a:lnTo>
                  <a:lnTo>
                    <a:pt x="3243948" y="489445"/>
                  </a:lnTo>
                  <a:lnTo>
                    <a:pt x="3243948" y="467004"/>
                  </a:lnTo>
                  <a:lnTo>
                    <a:pt x="3097187" y="467004"/>
                  </a:lnTo>
                  <a:lnTo>
                    <a:pt x="3097187" y="701548"/>
                  </a:lnTo>
                  <a:lnTo>
                    <a:pt x="3245294" y="701548"/>
                  </a:lnTo>
                  <a:lnTo>
                    <a:pt x="3245294" y="679094"/>
                  </a:lnTo>
                  <a:close/>
                </a:path>
                <a:path w="20104100" h="11308715">
                  <a:moveTo>
                    <a:pt x="3446869" y="467004"/>
                  </a:moveTo>
                  <a:lnTo>
                    <a:pt x="3415042" y="467004"/>
                  </a:lnTo>
                  <a:lnTo>
                    <a:pt x="3366122" y="578916"/>
                  </a:lnTo>
                  <a:lnTo>
                    <a:pt x="3331121" y="498830"/>
                  </a:lnTo>
                  <a:lnTo>
                    <a:pt x="3317202" y="467004"/>
                  </a:lnTo>
                  <a:lnTo>
                    <a:pt x="3285375" y="467004"/>
                  </a:lnTo>
                  <a:lnTo>
                    <a:pt x="3285375" y="701548"/>
                  </a:lnTo>
                  <a:lnTo>
                    <a:pt x="3308489" y="701548"/>
                  </a:lnTo>
                  <a:lnTo>
                    <a:pt x="3308489" y="498830"/>
                  </a:lnTo>
                  <a:lnTo>
                    <a:pt x="3365792" y="631190"/>
                  </a:lnTo>
                  <a:lnTo>
                    <a:pt x="3388410" y="578916"/>
                  </a:lnTo>
                  <a:lnTo>
                    <a:pt x="3423081" y="498830"/>
                  </a:lnTo>
                  <a:lnTo>
                    <a:pt x="3423081" y="701548"/>
                  </a:lnTo>
                  <a:lnTo>
                    <a:pt x="3446869" y="701548"/>
                  </a:lnTo>
                  <a:lnTo>
                    <a:pt x="3446869" y="498830"/>
                  </a:lnTo>
                  <a:lnTo>
                    <a:pt x="3446869" y="467004"/>
                  </a:lnTo>
                  <a:close/>
                </a:path>
                <a:path w="20104100" h="11308715">
                  <a:moveTo>
                    <a:pt x="3647109" y="679094"/>
                  </a:moveTo>
                  <a:lnTo>
                    <a:pt x="3524808" y="679094"/>
                  </a:lnTo>
                  <a:lnTo>
                    <a:pt x="3524808" y="594321"/>
                  </a:lnTo>
                  <a:lnTo>
                    <a:pt x="3604564" y="594321"/>
                  </a:lnTo>
                  <a:lnTo>
                    <a:pt x="3604564" y="571881"/>
                  </a:lnTo>
                  <a:lnTo>
                    <a:pt x="3524808" y="571881"/>
                  </a:lnTo>
                  <a:lnTo>
                    <a:pt x="3524808" y="489445"/>
                  </a:lnTo>
                  <a:lnTo>
                    <a:pt x="3645776" y="489445"/>
                  </a:lnTo>
                  <a:lnTo>
                    <a:pt x="3645776" y="467004"/>
                  </a:lnTo>
                  <a:lnTo>
                    <a:pt x="3499015" y="467004"/>
                  </a:lnTo>
                  <a:lnTo>
                    <a:pt x="3499015" y="701548"/>
                  </a:lnTo>
                  <a:lnTo>
                    <a:pt x="3647109" y="701548"/>
                  </a:lnTo>
                  <a:lnTo>
                    <a:pt x="3647109" y="679094"/>
                  </a:lnTo>
                  <a:close/>
                </a:path>
                <a:path w="20104100" h="11308715">
                  <a:moveTo>
                    <a:pt x="3850703" y="636879"/>
                  </a:moveTo>
                  <a:lnTo>
                    <a:pt x="3850284" y="628611"/>
                  </a:lnTo>
                  <a:lnTo>
                    <a:pt x="3850246" y="627786"/>
                  </a:lnTo>
                  <a:lnTo>
                    <a:pt x="3848862" y="619620"/>
                  </a:lnTo>
                  <a:lnTo>
                    <a:pt x="3824236" y="587629"/>
                  </a:lnTo>
                  <a:lnTo>
                    <a:pt x="3783939" y="572719"/>
                  </a:lnTo>
                  <a:lnTo>
                    <a:pt x="3769614" y="569201"/>
                  </a:lnTo>
                  <a:lnTo>
                    <a:pt x="3762705" y="567270"/>
                  </a:lnTo>
                  <a:lnTo>
                    <a:pt x="3724389" y="546747"/>
                  </a:lnTo>
                  <a:lnTo>
                    <a:pt x="3717340" y="533120"/>
                  </a:lnTo>
                  <a:lnTo>
                    <a:pt x="3717340" y="523290"/>
                  </a:lnTo>
                  <a:lnTo>
                    <a:pt x="3718179" y="515442"/>
                  </a:lnTo>
                  <a:lnTo>
                    <a:pt x="3720579" y="508635"/>
                  </a:lnTo>
                  <a:lnTo>
                    <a:pt x="3720693" y="508304"/>
                  </a:lnTo>
                  <a:lnTo>
                    <a:pt x="3755694" y="485787"/>
                  </a:lnTo>
                  <a:lnTo>
                    <a:pt x="3765931" y="485089"/>
                  </a:lnTo>
                  <a:lnTo>
                    <a:pt x="3774186" y="485533"/>
                  </a:lnTo>
                  <a:lnTo>
                    <a:pt x="3817023" y="500786"/>
                  </a:lnTo>
                  <a:lnTo>
                    <a:pt x="3834955" y="512902"/>
                  </a:lnTo>
                  <a:lnTo>
                    <a:pt x="3848354" y="492798"/>
                  </a:lnTo>
                  <a:lnTo>
                    <a:pt x="3806469" y="470357"/>
                  </a:lnTo>
                  <a:lnTo>
                    <a:pt x="3776688" y="463816"/>
                  </a:lnTo>
                  <a:lnTo>
                    <a:pt x="3777704" y="463816"/>
                  </a:lnTo>
                  <a:lnTo>
                    <a:pt x="3765600" y="463321"/>
                  </a:lnTo>
                  <a:lnTo>
                    <a:pt x="3755161" y="463816"/>
                  </a:lnTo>
                  <a:lnTo>
                    <a:pt x="3745319" y="465328"/>
                  </a:lnTo>
                  <a:lnTo>
                    <a:pt x="3706698" y="486854"/>
                  </a:lnTo>
                  <a:lnTo>
                    <a:pt x="3694938" y="508304"/>
                  </a:lnTo>
                  <a:lnTo>
                    <a:pt x="3694811" y="508635"/>
                  </a:lnTo>
                  <a:lnTo>
                    <a:pt x="3693122" y="517029"/>
                  </a:lnTo>
                  <a:lnTo>
                    <a:pt x="3692550" y="525970"/>
                  </a:lnTo>
                  <a:lnTo>
                    <a:pt x="3692906" y="533120"/>
                  </a:lnTo>
                  <a:lnTo>
                    <a:pt x="3692995" y="534911"/>
                  </a:lnTo>
                  <a:lnTo>
                    <a:pt x="3713099" y="571411"/>
                  </a:lnTo>
                  <a:lnTo>
                    <a:pt x="3751669" y="587946"/>
                  </a:lnTo>
                  <a:lnTo>
                    <a:pt x="3779863" y="595439"/>
                  </a:lnTo>
                  <a:lnTo>
                    <a:pt x="3786454" y="597420"/>
                  </a:lnTo>
                  <a:lnTo>
                    <a:pt x="3792753" y="599630"/>
                  </a:lnTo>
                  <a:lnTo>
                    <a:pt x="3806583" y="605155"/>
                  </a:lnTo>
                  <a:lnTo>
                    <a:pt x="3812844" y="609625"/>
                  </a:lnTo>
                  <a:lnTo>
                    <a:pt x="3817531" y="615442"/>
                  </a:lnTo>
                  <a:lnTo>
                    <a:pt x="3822446" y="621017"/>
                  </a:lnTo>
                  <a:lnTo>
                    <a:pt x="3824909" y="628611"/>
                  </a:lnTo>
                  <a:lnTo>
                    <a:pt x="3824909" y="646709"/>
                  </a:lnTo>
                  <a:lnTo>
                    <a:pt x="3822560" y="654418"/>
                  </a:lnTo>
                  <a:lnTo>
                    <a:pt x="3817861" y="661339"/>
                  </a:lnTo>
                  <a:lnTo>
                    <a:pt x="3813403" y="668045"/>
                  </a:lnTo>
                  <a:lnTo>
                    <a:pt x="3771963" y="683120"/>
                  </a:lnTo>
                  <a:lnTo>
                    <a:pt x="3765258" y="682764"/>
                  </a:lnTo>
                  <a:lnTo>
                    <a:pt x="3763657" y="682764"/>
                  </a:lnTo>
                  <a:lnTo>
                    <a:pt x="3720198" y="664946"/>
                  </a:lnTo>
                  <a:lnTo>
                    <a:pt x="3700589" y="648944"/>
                  </a:lnTo>
                  <a:lnTo>
                    <a:pt x="3685184" y="668375"/>
                  </a:lnTo>
                  <a:lnTo>
                    <a:pt x="3716655" y="691375"/>
                  </a:lnTo>
                  <a:lnTo>
                    <a:pt x="3759733" y="704684"/>
                  </a:lnTo>
                  <a:lnTo>
                    <a:pt x="3771290" y="705231"/>
                  </a:lnTo>
                  <a:lnTo>
                    <a:pt x="3782517" y="704684"/>
                  </a:lnTo>
                  <a:lnTo>
                    <a:pt x="3820718" y="691603"/>
                  </a:lnTo>
                  <a:lnTo>
                    <a:pt x="3848112" y="655396"/>
                  </a:lnTo>
                  <a:lnTo>
                    <a:pt x="3849979" y="646709"/>
                  </a:lnTo>
                  <a:lnTo>
                    <a:pt x="3850055" y="646366"/>
                  </a:lnTo>
                  <a:lnTo>
                    <a:pt x="3850703" y="636879"/>
                  </a:lnTo>
                  <a:close/>
                </a:path>
                <a:path w="20104100" h="11308715">
                  <a:moveTo>
                    <a:pt x="20104100" y="10465651"/>
                  </a:moveTo>
                  <a:lnTo>
                    <a:pt x="10317747" y="10465651"/>
                  </a:lnTo>
                  <a:lnTo>
                    <a:pt x="10317747" y="0"/>
                  </a:lnTo>
                  <a:lnTo>
                    <a:pt x="10309885" y="0"/>
                  </a:lnTo>
                  <a:lnTo>
                    <a:pt x="10309885" y="10465651"/>
                  </a:ln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3" name="object 3" descr=""/>
            <p:cNvSpPr/>
            <p:nvPr/>
          </p:nvSpPr>
          <p:spPr>
            <a:xfrm>
              <a:off x="10313822" y="0"/>
              <a:ext cx="9790430" cy="10471150"/>
            </a:xfrm>
            <a:custGeom>
              <a:avLst/>
              <a:gdLst/>
              <a:ahLst/>
              <a:cxnLst/>
              <a:rect l="l" t="t" r="r" b="b"/>
              <a:pathLst>
                <a:path w="9790430" h="10471150">
                  <a:moveTo>
                    <a:pt x="9790277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9790277" y="10470885"/>
                  </a:lnTo>
                  <a:lnTo>
                    <a:pt x="9790277" y="0"/>
                  </a:lnTo>
                  <a:close/>
                </a:path>
              </a:pathLst>
            </a:custGeom>
            <a:solidFill>
              <a:srgbClr val="C67C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10016" y="2170153"/>
              <a:ext cx="1487401" cy="303906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86561" y="2973731"/>
              <a:ext cx="6654802" cy="161991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86561" y="6596657"/>
              <a:ext cx="6743249" cy="117273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90246" y="4820963"/>
              <a:ext cx="6606039" cy="132217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490246" y="7993641"/>
              <a:ext cx="6401778" cy="192563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837670" y="0"/>
              <a:ext cx="9476740" cy="10471150"/>
            </a:xfrm>
            <a:custGeom>
              <a:avLst/>
              <a:gdLst/>
              <a:ahLst/>
              <a:cxnLst/>
              <a:rect l="l" t="t" r="r" b="b"/>
              <a:pathLst>
                <a:path w="9476740" h="10471150">
                  <a:moveTo>
                    <a:pt x="9476151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9476151" y="10470885"/>
                  </a:lnTo>
                  <a:lnTo>
                    <a:pt x="9476151" y="0"/>
                  </a:lnTo>
                  <a:close/>
                </a:path>
              </a:pathLst>
            </a:custGeom>
            <a:solidFill>
              <a:srgbClr val="F2E2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06574" y="2166802"/>
              <a:ext cx="188978" cy="251971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13024" y="3495767"/>
              <a:ext cx="5696037" cy="3424230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1443469" y="535355"/>
                  </a:moveTo>
                  <a:lnTo>
                    <a:pt x="1425041" y="496493"/>
                  </a:lnTo>
                  <a:lnTo>
                    <a:pt x="1387614" y="468210"/>
                  </a:lnTo>
                  <a:lnTo>
                    <a:pt x="1359027" y="463321"/>
                  </a:lnTo>
                  <a:lnTo>
                    <a:pt x="1347495" y="464197"/>
                  </a:lnTo>
                  <a:lnTo>
                    <a:pt x="1305572" y="485241"/>
                  </a:lnTo>
                  <a:lnTo>
                    <a:pt x="1282636" y="518604"/>
                  </a:lnTo>
                  <a:lnTo>
                    <a:pt x="1271016" y="565594"/>
                  </a:lnTo>
                  <a:lnTo>
                    <a:pt x="1270241" y="584276"/>
                  </a:lnTo>
                  <a:lnTo>
                    <a:pt x="1271016" y="602970"/>
                  </a:lnTo>
                  <a:lnTo>
                    <a:pt x="1282636" y="650278"/>
                  </a:lnTo>
                  <a:lnTo>
                    <a:pt x="1305572" y="683336"/>
                  </a:lnTo>
                  <a:lnTo>
                    <a:pt x="1347495" y="704354"/>
                  </a:lnTo>
                  <a:lnTo>
                    <a:pt x="1359027" y="705231"/>
                  </a:lnTo>
                  <a:lnTo>
                    <a:pt x="1369021" y="704710"/>
                  </a:lnTo>
                  <a:lnTo>
                    <a:pt x="1411808" y="686308"/>
                  </a:lnTo>
                  <a:lnTo>
                    <a:pt x="1416494" y="681774"/>
                  </a:lnTo>
                  <a:lnTo>
                    <a:pt x="1418717" y="679640"/>
                  </a:lnTo>
                  <a:lnTo>
                    <a:pt x="1439926" y="644042"/>
                  </a:lnTo>
                  <a:lnTo>
                    <a:pt x="1443469" y="633196"/>
                  </a:lnTo>
                  <a:lnTo>
                    <a:pt x="1419009" y="625487"/>
                  </a:lnTo>
                  <a:lnTo>
                    <a:pt x="1415046" y="638289"/>
                  </a:lnTo>
                  <a:lnTo>
                    <a:pt x="1409877" y="649528"/>
                  </a:lnTo>
                  <a:lnTo>
                    <a:pt x="1378635" y="678180"/>
                  </a:lnTo>
                  <a:lnTo>
                    <a:pt x="1359027" y="681774"/>
                  </a:lnTo>
                  <a:lnTo>
                    <a:pt x="1350505" y="681062"/>
                  </a:lnTo>
                  <a:lnTo>
                    <a:pt x="1314551" y="656145"/>
                  </a:lnTo>
                  <a:lnTo>
                    <a:pt x="1298473" y="612838"/>
                  </a:lnTo>
                  <a:lnTo>
                    <a:pt x="1296377" y="584276"/>
                  </a:lnTo>
                  <a:lnTo>
                    <a:pt x="1296898" y="569429"/>
                  </a:lnTo>
                  <a:lnTo>
                    <a:pt x="1304747" y="531672"/>
                  </a:lnTo>
                  <a:lnTo>
                    <a:pt x="1327200" y="498500"/>
                  </a:lnTo>
                  <a:lnTo>
                    <a:pt x="1359027" y="486765"/>
                  </a:lnTo>
                  <a:lnTo>
                    <a:pt x="1369123" y="487692"/>
                  </a:lnTo>
                  <a:lnTo>
                    <a:pt x="1403489" y="509511"/>
                  </a:lnTo>
                  <a:lnTo>
                    <a:pt x="1418996" y="543077"/>
                  </a:lnTo>
                  <a:lnTo>
                    <a:pt x="1443469" y="535355"/>
                  </a:lnTo>
                  <a:close/>
                </a:path>
                <a:path w="20104100" h="11308715">
                  <a:moveTo>
                    <a:pt x="1646059" y="584276"/>
                  </a:moveTo>
                  <a:lnTo>
                    <a:pt x="1639074" y="532752"/>
                  </a:lnTo>
                  <a:lnTo>
                    <a:pt x="1619923" y="495236"/>
                  </a:lnTo>
                  <a:lnTo>
                    <a:pt x="1619923" y="584276"/>
                  </a:lnTo>
                  <a:lnTo>
                    <a:pt x="1619389" y="599122"/>
                  </a:lnTo>
                  <a:lnTo>
                    <a:pt x="1611541" y="636879"/>
                  </a:lnTo>
                  <a:lnTo>
                    <a:pt x="1589430" y="670382"/>
                  </a:lnTo>
                  <a:lnTo>
                    <a:pt x="1557934" y="681774"/>
                  </a:lnTo>
                  <a:lnTo>
                    <a:pt x="1549425" y="681062"/>
                  </a:lnTo>
                  <a:lnTo>
                    <a:pt x="1513789" y="656145"/>
                  </a:lnTo>
                  <a:lnTo>
                    <a:pt x="1497952" y="612838"/>
                  </a:lnTo>
                  <a:lnTo>
                    <a:pt x="1495945" y="584276"/>
                  </a:lnTo>
                  <a:lnTo>
                    <a:pt x="1496441" y="569429"/>
                  </a:lnTo>
                  <a:lnTo>
                    <a:pt x="1503984" y="531672"/>
                  </a:lnTo>
                  <a:lnTo>
                    <a:pt x="1526438" y="498500"/>
                  </a:lnTo>
                  <a:lnTo>
                    <a:pt x="1557934" y="486765"/>
                  </a:lnTo>
                  <a:lnTo>
                    <a:pt x="1566430" y="487502"/>
                  </a:lnTo>
                  <a:lnTo>
                    <a:pt x="1601990" y="512483"/>
                  </a:lnTo>
                  <a:lnTo>
                    <a:pt x="1617827" y="555713"/>
                  </a:lnTo>
                  <a:lnTo>
                    <a:pt x="1619923" y="584276"/>
                  </a:lnTo>
                  <a:lnTo>
                    <a:pt x="1619923" y="495236"/>
                  </a:lnTo>
                  <a:lnTo>
                    <a:pt x="1580553" y="466839"/>
                  </a:lnTo>
                  <a:lnTo>
                    <a:pt x="1557934" y="463321"/>
                  </a:lnTo>
                  <a:lnTo>
                    <a:pt x="1546415" y="464197"/>
                  </a:lnTo>
                  <a:lnTo>
                    <a:pt x="1504797" y="485241"/>
                  </a:lnTo>
                  <a:lnTo>
                    <a:pt x="1481874" y="518604"/>
                  </a:lnTo>
                  <a:lnTo>
                    <a:pt x="1470558" y="565594"/>
                  </a:lnTo>
                  <a:lnTo>
                    <a:pt x="1469809" y="584276"/>
                  </a:lnTo>
                  <a:lnTo>
                    <a:pt x="1470558" y="602970"/>
                  </a:lnTo>
                  <a:lnTo>
                    <a:pt x="1481874" y="650278"/>
                  </a:lnTo>
                  <a:lnTo>
                    <a:pt x="1504797" y="683336"/>
                  </a:lnTo>
                  <a:lnTo>
                    <a:pt x="1546415" y="704354"/>
                  </a:lnTo>
                  <a:lnTo>
                    <a:pt x="1557934" y="705231"/>
                  </a:lnTo>
                  <a:lnTo>
                    <a:pt x="1569453" y="704354"/>
                  </a:lnTo>
                  <a:lnTo>
                    <a:pt x="1611033" y="683336"/>
                  </a:lnTo>
                  <a:lnTo>
                    <a:pt x="1612442" y="681774"/>
                  </a:lnTo>
                  <a:lnTo>
                    <a:pt x="1619580" y="673900"/>
                  </a:lnTo>
                  <a:lnTo>
                    <a:pt x="1639074" y="635977"/>
                  </a:lnTo>
                  <a:lnTo>
                    <a:pt x="1645272" y="602970"/>
                  </a:lnTo>
                  <a:lnTo>
                    <a:pt x="1646059" y="584276"/>
                  </a:lnTo>
                  <a:close/>
                </a:path>
                <a:path w="20104100" h="11308715">
                  <a:moveTo>
                    <a:pt x="1839595" y="467004"/>
                  </a:moveTo>
                  <a:lnTo>
                    <a:pt x="1807756" y="467004"/>
                  </a:lnTo>
                  <a:lnTo>
                    <a:pt x="1758835" y="578916"/>
                  </a:lnTo>
                  <a:lnTo>
                    <a:pt x="1723834" y="498830"/>
                  </a:lnTo>
                  <a:lnTo>
                    <a:pt x="1709915" y="467004"/>
                  </a:lnTo>
                  <a:lnTo>
                    <a:pt x="1678089" y="467004"/>
                  </a:lnTo>
                  <a:lnTo>
                    <a:pt x="1678089" y="701548"/>
                  </a:lnTo>
                  <a:lnTo>
                    <a:pt x="1701203" y="701548"/>
                  </a:lnTo>
                  <a:lnTo>
                    <a:pt x="1701203" y="498830"/>
                  </a:lnTo>
                  <a:lnTo>
                    <a:pt x="1758505" y="631190"/>
                  </a:lnTo>
                  <a:lnTo>
                    <a:pt x="1781136" y="578916"/>
                  </a:lnTo>
                  <a:lnTo>
                    <a:pt x="1815807" y="498830"/>
                  </a:lnTo>
                  <a:lnTo>
                    <a:pt x="1815807" y="701548"/>
                  </a:lnTo>
                  <a:lnTo>
                    <a:pt x="1839595" y="701548"/>
                  </a:lnTo>
                  <a:lnTo>
                    <a:pt x="1839595" y="498830"/>
                  </a:lnTo>
                  <a:lnTo>
                    <a:pt x="1839595" y="467004"/>
                  </a:lnTo>
                  <a:close/>
                </a:path>
                <a:path w="20104100" h="11308715">
                  <a:moveTo>
                    <a:pt x="2040496" y="467004"/>
                  </a:moveTo>
                  <a:lnTo>
                    <a:pt x="2008670" y="467004"/>
                  </a:lnTo>
                  <a:lnTo>
                    <a:pt x="1959749" y="578916"/>
                  </a:lnTo>
                  <a:lnTo>
                    <a:pt x="1924748" y="498830"/>
                  </a:lnTo>
                  <a:lnTo>
                    <a:pt x="1910829" y="467004"/>
                  </a:lnTo>
                  <a:lnTo>
                    <a:pt x="1879003" y="467004"/>
                  </a:lnTo>
                  <a:lnTo>
                    <a:pt x="1879003" y="701548"/>
                  </a:lnTo>
                  <a:lnTo>
                    <a:pt x="1902117" y="701548"/>
                  </a:lnTo>
                  <a:lnTo>
                    <a:pt x="1902117" y="498830"/>
                  </a:lnTo>
                  <a:lnTo>
                    <a:pt x="1959419" y="631190"/>
                  </a:lnTo>
                  <a:lnTo>
                    <a:pt x="1982038" y="578916"/>
                  </a:lnTo>
                  <a:lnTo>
                    <a:pt x="2016709" y="498830"/>
                  </a:lnTo>
                  <a:lnTo>
                    <a:pt x="2016709" y="701548"/>
                  </a:lnTo>
                  <a:lnTo>
                    <a:pt x="2040496" y="701548"/>
                  </a:lnTo>
                  <a:lnTo>
                    <a:pt x="2040496" y="498830"/>
                  </a:lnTo>
                  <a:lnTo>
                    <a:pt x="2040496" y="467004"/>
                  </a:lnTo>
                  <a:close/>
                </a:path>
                <a:path w="20104100" h="11308715">
                  <a:moveTo>
                    <a:pt x="2248789" y="584276"/>
                  </a:moveTo>
                  <a:lnTo>
                    <a:pt x="2241804" y="532752"/>
                  </a:lnTo>
                  <a:lnTo>
                    <a:pt x="2222652" y="495236"/>
                  </a:lnTo>
                  <a:lnTo>
                    <a:pt x="2222652" y="584276"/>
                  </a:lnTo>
                  <a:lnTo>
                    <a:pt x="2222119" y="599122"/>
                  </a:lnTo>
                  <a:lnTo>
                    <a:pt x="2214270" y="636879"/>
                  </a:lnTo>
                  <a:lnTo>
                    <a:pt x="2192159" y="670382"/>
                  </a:lnTo>
                  <a:lnTo>
                    <a:pt x="2160663" y="681774"/>
                  </a:lnTo>
                  <a:lnTo>
                    <a:pt x="2152154" y="681062"/>
                  </a:lnTo>
                  <a:lnTo>
                    <a:pt x="2116518" y="656145"/>
                  </a:lnTo>
                  <a:lnTo>
                    <a:pt x="2100681" y="612838"/>
                  </a:lnTo>
                  <a:lnTo>
                    <a:pt x="2098675" y="584276"/>
                  </a:lnTo>
                  <a:lnTo>
                    <a:pt x="2099170" y="569429"/>
                  </a:lnTo>
                  <a:lnTo>
                    <a:pt x="2106714" y="531672"/>
                  </a:lnTo>
                  <a:lnTo>
                    <a:pt x="2129167" y="498500"/>
                  </a:lnTo>
                  <a:lnTo>
                    <a:pt x="2160663" y="486765"/>
                  </a:lnTo>
                  <a:lnTo>
                    <a:pt x="2169160" y="487502"/>
                  </a:lnTo>
                  <a:lnTo>
                    <a:pt x="2204720" y="512483"/>
                  </a:lnTo>
                  <a:lnTo>
                    <a:pt x="2220557" y="555713"/>
                  </a:lnTo>
                  <a:lnTo>
                    <a:pt x="2222652" y="584276"/>
                  </a:lnTo>
                  <a:lnTo>
                    <a:pt x="2222652" y="495236"/>
                  </a:lnTo>
                  <a:lnTo>
                    <a:pt x="2183282" y="466839"/>
                  </a:lnTo>
                  <a:lnTo>
                    <a:pt x="2160663" y="463321"/>
                  </a:lnTo>
                  <a:lnTo>
                    <a:pt x="2149144" y="464197"/>
                  </a:lnTo>
                  <a:lnTo>
                    <a:pt x="2107527" y="485241"/>
                  </a:lnTo>
                  <a:lnTo>
                    <a:pt x="2084603" y="518604"/>
                  </a:lnTo>
                  <a:lnTo>
                    <a:pt x="2073287" y="565594"/>
                  </a:lnTo>
                  <a:lnTo>
                    <a:pt x="2072538" y="584276"/>
                  </a:lnTo>
                  <a:lnTo>
                    <a:pt x="2073287" y="602970"/>
                  </a:lnTo>
                  <a:lnTo>
                    <a:pt x="2084603" y="650278"/>
                  </a:lnTo>
                  <a:lnTo>
                    <a:pt x="2107527" y="683336"/>
                  </a:lnTo>
                  <a:lnTo>
                    <a:pt x="2149144" y="704354"/>
                  </a:lnTo>
                  <a:lnTo>
                    <a:pt x="2160663" y="705231"/>
                  </a:lnTo>
                  <a:lnTo>
                    <a:pt x="2172182" y="704354"/>
                  </a:lnTo>
                  <a:lnTo>
                    <a:pt x="2213775" y="683336"/>
                  </a:lnTo>
                  <a:lnTo>
                    <a:pt x="2215172" y="681774"/>
                  </a:lnTo>
                  <a:lnTo>
                    <a:pt x="2222309" y="673900"/>
                  </a:lnTo>
                  <a:lnTo>
                    <a:pt x="2241804" y="635977"/>
                  </a:lnTo>
                  <a:lnTo>
                    <a:pt x="2248014" y="602970"/>
                  </a:lnTo>
                  <a:lnTo>
                    <a:pt x="2248789" y="584276"/>
                  </a:lnTo>
                  <a:close/>
                </a:path>
                <a:path w="20104100" h="11308715">
                  <a:moveTo>
                    <a:pt x="2436622" y="467004"/>
                  </a:moveTo>
                  <a:lnTo>
                    <a:pt x="2413177" y="467004"/>
                  </a:lnTo>
                  <a:lnTo>
                    <a:pt x="2413838" y="657987"/>
                  </a:lnTo>
                  <a:lnTo>
                    <a:pt x="2335403" y="504863"/>
                  </a:lnTo>
                  <a:lnTo>
                    <a:pt x="2315997" y="467004"/>
                  </a:lnTo>
                  <a:lnTo>
                    <a:pt x="2286520" y="467004"/>
                  </a:lnTo>
                  <a:lnTo>
                    <a:pt x="2286520" y="701548"/>
                  </a:lnTo>
                  <a:lnTo>
                    <a:pt x="2309965" y="701548"/>
                  </a:lnTo>
                  <a:lnTo>
                    <a:pt x="2309304" y="504863"/>
                  </a:lnTo>
                  <a:lnTo>
                    <a:pt x="2410485" y="701548"/>
                  </a:lnTo>
                  <a:lnTo>
                    <a:pt x="2436622" y="701548"/>
                  </a:lnTo>
                  <a:lnTo>
                    <a:pt x="2436622" y="657987"/>
                  </a:lnTo>
                  <a:lnTo>
                    <a:pt x="2436622" y="467004"/>
                  </a:lnTo>
                  <a:close/>
                </a:path>
                <a:path w="20104100" h="11308715">
                  <a:moveTo>
                    <a:pt x="2853855" y="467004"/>
                  </a:moveTo>
                  <a:lnTo>
                    <a:pt x="2672918" y="467004"/>
                  </a:lnTo>
                  <a:lnTo>
                    <a:pt x="2672918" y="489445"/>
                  </a:lnTo>
                  <a:lnTo>
                    <a:pt x="2750655" y="489445"/>
                  </a:lnTo>
                  <a:lnTo>
                    <a:pt x="2750655" y="701548"/>
                  </a:lnTo>
                  <a:lnTo>
                    <a:pt x="2776461" y="701548"/>
                  </a:lnTo>
                  <a:lnTo>
                    <a:pt x="2776461" y="489445"/>
                  </a:lnTo>
                  <a:lnTo>
                    <a:pt x="2853855" y="489445"/>
                  </a:lnTo>
                  <a:lnTo>
                    <a:pt x="2853855" y="467004"/>
                  </a:lnTo>
                  <a:close/>
                </a:path>
                <a:path w="20104100" h="11308715">
                  <a:moveTo>
                    <a:pt x="3040697" y="467004"/>
                  </a:moveTo>
                  <a:lnTo>
                    <a:pt x="3014891" y="467004"/>
                  </a:lnTo>
                  <a:lnTo>
                    <a:pt x="3014891" y="572211"/>
                  </a:lnTo>
                  <a:lnTo>
                    <a:pt x="2913710" y="572211"/>
                  </a:lnTo>
                  <a:lnTo>
                    <a:pt x="2913710" y="467004"/>
                  </a:lnTo>
                  <a:lnTo>
                    <a:pt x="2887903" y="467004"/>
                  </a:lnTo>
                  <a:lnTo>
                    <a:pt x="2887903" y="701548"/>
                  </a:lnTo>
                  <a:lnTo>
                    <a:pt x="2913710" y="701548"/>
                  </a:lnTo>
                  <a:lnTo>
                    <a:pt x="2913710" y="594664"/>
                  </a:lnTo>
                  <a:lnTo>
                    <a:pt x="3014891" y="594664"/>
                  </a:lnTo>
                  <a:lnTo>
                    <a:pt x="3014891" y="701548"/>
                  </a:lnTo>
                  <a:lnTo>
                    <a:pt x="3040697" y="701548"/>
                  </a:lnTo>
                  <a:lnTo>
                    <a:pt x="3040697" y="594664"/>
                  </a:lnTo>
                  <a:lnTo>
                    <a:pt x="3040697" y="572211"/>
                  </a:lnTo>
                  <a:lnTo>
                    <a:pt x="3040697" y="467004"/>
                  </a:lnTo>
                  <a:close/>
                </a:path>
                <a:path w="20104100" h="11308715">
                  <a:moveTo>
                    <a:pt x="3245294" y="679094"/>
                  </a:moveTo>
                  <a:lnTo>
                    <a:pt x="3122993" y="679094"/>
                  </a:lnTo>
                  <a:lnTo>
                    <a:pt x="3122993" y="594321"/>
                  </a:lnTo>
                  <a:lnTo>
                    <a:pt x="3202736" y="594321"/>
                  </a:lnTo>
                  <a:lnTo>
                    <a:pt x="3202736" y="571881"/>
                  </a:lnTo>
                  <a:lnTo>
                    <a:pt x="3122993" y="571881"/>
                  </a:lnTo>
                  <a:lnTo>
                    <a:pt x="3122993" y="489445"/>
                  </a:lnTo>
                  <a:lnTo>
                    <a:pt x="3243948" y="489445"/>
                  </a:lnTo>
                  <a:lnTo>
                    <a:pt x="3243948" y="467004"/>
                  </a:lnTo>
                  <a:lnTo>
                    <a:pt x="3097187" y="467004"/>
                  </a:lnTo>
                  <a:lnTo>
                    <a:pt x="3097187" y="701548"/>
                  </a:lnTo>
                  <a:lnTo>
                    <a:pt x="3245294" y="701548"/>
                  </a:lnTo>
                  <a:lnTo>
                    <a:pt x="3245294" y="679094"/>
                  </a:lnTo>
                  <a:close/>
                </a:path>
                <a:path w="20104100" h="11308715">
                  <a:moveTo>
                    <a:pt x="3446869" y="467004"/>
                  </a:moveTo>
                  <a:lnTo>
                    <a:pt x="3415042" y="467004"/>
                  </a:lnTo>
                  <a:lnTo>
                    <a:pt x="3366122" y="578916"/>
                  </a:lnTo>
                  <a:lnTo>
                    <a:pt x="3331121" y="498830"/>
                  </a:lnTo>
                  <a:lnTo>
                    <a:pt x="3317202" y="467004"/>
                  </a:lnTo>
                  <a:lnTo>
                    <a:pt x="3285375" y="467004"/>
                  </a:lnTo>
                  <a:lnTo>
                    <a:pt x="3285375" y="701548"/>
                  </a:lnTo>
                  <a:lnTo>
                    <a:pt x="3308489" y="701548"/>
                  </a:lnTo>
                  <a:lnTo>
                    <a:pt x="3308489" y="498830"/>
                  </a:lnTo>
                  <a:lnTo>
                    <a:pt x="3365792" y="631190"/>
                  </a:lnTo>
                  <a:lnTo>
                    <a:pt x="3388410" y="578916"/>
                  </a:lnTo>
                  <a:lnTo>
                    <a:pt x="3423081" y="498830"/>
                  </a:lnTo>
                  <a:lnTo>
                    <a:pt x="3423081" y="701548"/>
                  </a:lnTo>
                  <a:lnTo>
                    <a:pt x="3446869" y="701548"/>
                  </a:lnTo>
                  <a:lnTo>
                    <a:pt x="3446869" y="498830"/>
                  </a:lnTo>
                  <a:lnTo>
                    <a:pt x="3446869" y="467004"/>
                  </a:lnTo>
                  <a:close/>
                </a:path>
                <a:path w="20104100" h="11308715">
                  <a:moveTo>
                    <a:pt x="3647109" y="679094"/>
                  </a:moveTo>
                  <a:lnTo>
                    <a:pt x="3524808" y="679094"/>
                  </a:lnTo>
                  <a:lnTo>
                    <a:pt x="3524808" y="594321"/>
                  </a:lnTo>
                  <a:lnTo>
                    <a:pt x="3604564" y="594321"/>
                  </a:lnTo>
                  <a:lnTo>
                    <a:pt x="3604564" y="571881"/>
                  </a:lnTo>
                  <a:lnTo>
                    <a:pt x="3524808" y="571881"/>
                  </a:lnTo>
                  <a:lnTo>
                    <a:pt x="3524808" y="489445"/>
                  </a:lnTo>
                  <a:lnTo>
                    <a:pt x="3645776" y="489445"/>
                  </a:lnTo>
                  <a:lnTo>
                    <a:pt x="3645776" y="467004"/>
                  </a:lnTo>
                  <a:lnTo>
                    <a:pt x="3499015" y="467004"/>
                  </a:lnTo>
                  <a:lnTo>
                    <a:pt x="3499015" y="701548"/>
                  </a:lnTo>
                  <a:lnTo>
                    <a:pt x="3647109" y="701548"/>
                  </a:lnTo>
                  <a:lnTo>
                    <a:pt x="3647109" y="679094"/>
                  </a:lnTo>
                  <a:close/>
                </a:path>
                <a:path w="20104100" h="11308715">
                  <a:moveTo>
                    <a:pt x="3850703" y="636879"/>
                  </a:moveTo>
                  <a:lnTo>
                    <a:pt x="3850284" y="628611"/>
                  </a:lnTo>
                  <a:lnTo>
                    <a:pt x="3850246" y="627786"/>
                  </a:lnTo>
                  <a:lnTo>
                    <a:pt x="3848862" y="619620"/>
                  </a:lnTo>
                  <a:lnTo>
                    <a:pt x="3824236" y="587629"/>
                  </a:lnTo>
                  <a:lnTo>
                    <a:pt x="3783939" y="572719"/>
                  </a:lnTo>
                  <a:lnTo>
                    <a:pt x="3769614" y="569201"/>
                  </a:lnTo>
                  <a:lnTo>
                    <a:pt x="3762705" y="567270"/>
                  </a:lnTo>
                  <a:lnTo>
                    <a:pt x="3724389" y="546747"/>
                  </a:lnTo>
                  <a:lnTo>
                    <a:pt x="3717340" y="533120"/>
                  </a:lnTo>
                  <a:lnTo>
                    <a:pt x="3717340" y="523290"/>
                  </a:lnTo>
                  <a:lnTo>
                    <a:pt x="3718179" y="515442"/>
                  </a:lnTo>
                  <a:lnTo>
                    <a:pt x="3720579" y="508635"/>
                  </a:lnTo>
                  <a:lnTo>
                    <a:pt x="3720693" y="508304"/>
                  </a:lnTo>
                  <a:lnTo>
                    <a:pt x="3755694" y="485787"/>
                  </a:lnTo>
                  <a:lnTo>
                    <a:pt x="3765931" y="485089"/>
                  </a:lnTo>
                  <a:lnTo>
                    <a:pt x="3774186" y="485533"/>
                  </a:lnTo>
                  <a:lnTo>
                    <a:pt x="3817023" y="500786"/>
                  </a:lnTo>
                  <a:lnTo>
                    <a:pt x="3834955" y="512902"/>
                  </a:lnTo>
                  <a:lnTo>
                    <a:pt x="3848354" y="492798"/>
                  </a:lnTo>
                  <a:lnTo>
                    <a:pt x="3806469" y="470357"/>
                  </a:lnTo>
                  <a:lnTo>
                    <a:pt x="3776688" y="463816"/>
                  </a:lnTo>
                  <a:lnTo>
                    <a:pt x="3777704" y="463816"/>
                  </a:lnTo>
                  <a:lnTo>
                    <a:pt x="3765600" y="463321"/>
                  </a:lnTo>
                  <a:lnTo>
                    <a:pt x="3755161" y="463816"/>
                  </a:lnTo>
                  <a:lnTo>
                    <a:pt x="3745319" y="465328"/>
                  </a:lnTo>
                  <a:lnTo>
                    <a:pt x="3706698" y="486854"/>
                  </a:lnTo>
                  <a:lnTo>
                    <a:pt x="3694938" y="508304"/>
                  </a:lnTo>
                  <a:lnTo>
                    <a:pt x="3694811" y="508635"/>
                  </a:lnTo>
                  <a:lnTo>
                    <a:pt x="3693122" y="517029"/>
                  </a:lnTo>
                  <a:lnTo>
                    <a:pt x="3692550" y="525970"/>
                  </a:lnTo>
                  <a:lnTo>
                    <a:pt x="3692906" y="533120"/>
                  </a:lnTo>
                  <a:lnTo>
                    <a:pt x="3692995" y="534911"/>
                  </a:lnTo>
                  <a:lnTo>
                    <a:pt x="3713099" y="571411"/>
                  </a:lnTo>
                  <a:lnTo>
                    <a:pt x="3751669" y="587946"/>
                  </a:lnTo>
                  <a:lnTo>
                    <a:pt x="3779863" y="595439"/>
                  </a:lnTo>
                  <a:lnTo>
                    <a:pt x="3786454" y="597420"/>
                  </a:lnTo>
                  <a:lnTo>
                    <a:pt x="3792753" y="599630"/>
                  </a:lnTo>
                  <a:lnTo>
                    <a:pt x="3806583" y="605155"/>
                  </a:lnTo>
                  <a:lnTo>
                    <a:pt x="3812844" y="609625"/>
                  </a:lnTo>
                  <a:lnTo>
                    <a:pt x="3817531" y="615442"/>
                  </a:lnTo>
                  <a:lnTo>
                    <a:pt x="3822446" y="621017"/>
                  </a:lnTo>
                  <a:lnTo>
                    <a:pt x="3824909" y="628611"/>
                  </a:lnTo>
                  <a:lnTo>
                    <a:pt x="3824909" y="646709"/>
                  </a:lnTo>
                  <a:lnTo>
                    <a:pt x="3822560" y="654418"/>
                  </a:lnTo>
                  <a:lnTo>
                    <a:pt x="3817861" y="661339"/>
                  </a:lnTo>
                  <a:lnTo>
                    <a:pt x="3813403" y="668045"/>
                  </a:lnTo>
                  <a:lnTo>
                    <a:pt x="3771963" y="683120"/>
                  </a:lnTo>
                  <a:lnTo>
                    <a:pt x="3765258" y="682764"/>
                  </a:lnTo>
                  <a:lnTo>
                    <a:pt x="3763657" y="682764"/>
                  </a:lnTo>
                  <a:lnTo>
                    <a:pt x="3720198" y="664946"/>
                  </a:lnTo>
                  <a:lnTo>
                    <a:pt x="3700589" y="648944"/>
                  </a:lnTo>
                  <a:lnTo>
                    <a:pt x="3685184" y="668375"/>
                  </a:lnTo>
                  <a:lnTo>
                    <a:pt x="3716655" y="691375"/>
                  </a:lnTo>
                  <a:lnTo>
                    <a:pt x="3759733" y="704684"/>
                  </a:lnTo>
                  <a:lnTo>
                    <a:pt x="3771290" y="705231"/>
                  </a:lnTo>
                  <a:lnTo>
                    <a:pt x="3782517" y="704684"/>
                  </a:lnTo>
                  <a:lnTo>
                    <a:pt x="3820718" y="691603"/>
                  </a:lnTo>
                  <a:lnTo>
                    <a:pt x="3848112" y="655396"/>
                  </a:lnTo>
                  <a:lnTo>
                    <a:pt x="3849979" y="646709"/>
                  </a:lnTo>
                  <a:lnTo>
                    <a:pt x="3850055" y="646366"/>
                  </a:lnTo>
                  <a:lnTo>
                    <a:pt x="3850703" y="636879"/>
                  </a:lnTo>
                  <a:close/>
                </a:path>
                <a:path w="20104100" h="11308715">
                  <a:moveTo>
                    <a:pt x="20104100" y="10465651"/>
                  </a:moveTo>
                  <a:lnTo>
                    <a:pt x="10317747" y="10465651"/>
                  </a:lnTo>
                  <a:lnTo>
                    <a:pt x="10317747" y="0"/>
                  </a:lnTo>
                  <a:lnTo>
                    <a:pt x="10309885" y="0"/>
                  </a:lnTo>
                  <a:lnTo>
                    <a:pt x="10309885" y="10465651"/>
                  </a:ln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3" name="object 3" descr=""/>
            <p:cNvSpPr/>
            <p:nvPr/>
          </p:nvSpPr>
          <p:spPr>
            <a:xfrm>
              <a:off x="10313822" y="0"/>
              <a:ext cx="9790430" cy="10471150"/>
            </a:xfrm>
            <a:custGeom>
              <a:avLst/>
              <a:gdLst/>
              <a:ahLst/>
              <a:cxnLst/>
              <a:rect l="l" t="t" r="r" b="b"/>
              <a:pathLst>
                <a:path w="9790430" h="10471150">
                  <a:moveTo>
                    <a:pt x="9790277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9790277" y="10470885"/>
                  </a:lnTo>
                  <a:lnTo>
                    <a:pt x="9790277" y="0"/>
                  </a:lnTo>
                  <a:close/>
                </a:path>
              </a:pathLst>
            </a:custGeom>
            <a:solidFill>
              <a:srgbClr val="C67C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10016" y="2170153"/>
              <a:ext cx="1487401" cy="303906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90246" y="4820963"/>
              <a:ext cx="5388851" cy="1255836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90246" y="8391535"/>
              <a:ext cx="5187941" cy="1255836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86561" y="2879493"/>
              <a:ext cx="5837232" cy="169708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486561" y="6617599"/>
              <a:ext cx="5832283" cy="152885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837670" y="0"/>
              <a:ext cx="9476740" cy="10471150"/>
            </a:xfrm>
            <a:custGeom>
              <a:avLst/>
              <a:gdLst/>
              <a:ahLst/>
              <a:cxnLst/>
              <a:rect l="l" t="t" r="r" b="b"/>
              <a:pathLst>
                <a:path w="9476740" h="10471150">
                  <a:moveTo>
                    <a:pt x="9476151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9476151" y="10470885"/>
                  </a:lnTo>
                  <a:lnTo>
                    <a:pt x="9476151" y="0"/>
                  </a:lnTo>
                  <a:close/>
                </a:path>
              </a:pathLst>
            </a:custGeom>
            <a:solidFill>
              <a:srgbClr val="F2E2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104117" y="2166803"/>
              <a:ext cx="200660" cy="255904"/>
            </a:xfrm>
            <a:custGeom>
              <a:avLst/>
              <a:gdLst/>
              <a:ahLst/>
              <a:cxnLst/>
              <a:rect l="l" t="t" r="r" b="b"/>
              <a:pathLst>
                <a:path w="200660" h="255905">
                  <a:moveTo>
                    <a:pt x="33171" y="183729"/>
                  </a:moveTo>
                  <a:lnTo>
                    <a:pt x="31429" y="184399"/>
                  </a:lnTo>
                  <a:lnTo>
                    <a:pt x="31570" y="184399"/>
                  </a:lnTo>
                  <a:lnTo>
                    <a:pt x="29932" y="185627"/>
                  </a:lnTo>
                  <a:lnTo>
                    <a:pt x="3797" y="204056"/>
                  </a:lnTo>
                  <a:lnTo>
                    <a:pt x="2010" y="205396"/>
                  </a:lnTo>
                  <a:lnTo>
                    <a:pt x="893" y="206960"/>
                  </a:lnTo>
                  <a:lnTo>
                    <a:pt x="446" y="208747"/>
                  </a:lnTo>
                  <a:lnTo>
                    <a:pt x="0" y="210311"/>
                  </a:lnTo>
                  <a:lnTo>
                    <a:pt x="32990" y="240306"/>
                  </a:lnTo>
                  <a:lnTo>
                    <a:pt x="75837" y="254065"/>
                  </a:lnTo>
                  <a:lnTo>
                    <a:pt x="94600" y="255322"/>
                  </a:lnTo>
                  <a:lnTo>
                    <a:pt x="111459" y="254777"/>
                  </a:lnTo>
                  <a:lnTo>
                    <a:pt x="153237" y="246610"/>
                  </a:lnTo>
                  <a:lnTo>
                    <a:pt x="188420" y="220810"/>
                  </a:lnTo>
                  <a:lnTo>
                    <a:pt x="192256" y="214108"/>
                  </a:lnTo>
                  <a:lnTo>
                    <a:pt x="89686" y="214108"/>
                  </a:lnTo>
                  <a:lnTo>
                    <a:pt x="82203" y="213103"/>
                  </a:lnTo>
                  <a:lnTo>
                    <a:pt x="47356" y="194674"/>
                  </a:lnTo>
                  <a:lnTo>
                    <a:pt x="36634" y="184399"/>
                  </a:lnTo>
                  <a:lnTo>
                    <a:pt x="35628" y="183952"/>
                  </a:lnTo>
                  <a:lnTo>
                    <a:pt x="34288" y="183952"/>
                  </a:lnTo>
                  <a:lnTo>
                    <a:pt x="33171" y="183729"/>
                  </a:lnTo>
                  <a:close/>
                </a:path>
                <a:path w="200660" h="255905">
                  <a:moveTo>
                    <a:pt x="186700" y="40208"/>
                  </a:moveTo>
                  <a:lnTo>
                    <a:pt x="105099" y="40208"/>
                  </a:lnTo>
                  <a:lnTo>
                    <a:pt x="111466" y="41548"/>
                  </a:lnTo>
                  <a:lnTo>
                    <a:pt x="117050" y="44229"/>
                  </a:lnTo>
                  <a:lnTo>
                    <a:pt x="122635" y="46686"/>
                  </a:lnTo>
                  <a:lnTo>
                    <a:pt x="126990" y="50036"/>
                  </a:lnTo>
                  <a:lnTo>
                    <a:pt x="130118" y="54281"/>
                  </a:lnTo>
                  <a:lnTo>
                    <a:pt x="133468" y="58525"/>
                  </a:lnTo>
                  <a:lnTo>
                    <a:pt x="135144" y="63327"/>
                  </a:lnTo>
                  <a:lnTo>
                    <a:pt x="135144" y="74943"/>
                  </a:lnTo>
                  <a:lnTo>
                    <a:pt x="106998" y="100743"/>
                  </a:lnTo>
                  <a:lnTo>
                    <a:pt x="90245" y="102530"/>
                  </a:lnTo>
                  <a:lnTo>
                    <a:pt x="67125" y="103536"/>
                  </a:lnTo>
                  <a:lnTo>
                    <a:pt x="63327" y="103982"/>
                  </a:lnTo>
                  <a:lnTo>
                    <a:pt x="61429" y="105546"/>
                  </a:lnTo>
                  <a:lnTo>
                    <a:pt x="61429" y="142850"/>
                  </a:lnTo>
                  <a:lnTo>
                    <a:pt x="63327" y="144414"/>
                  </a:lnTo>
                  <a:lnTo>
                    <a:pt x="67125" y="144414"/>
                  </a:lnTo>
                  <a:lnTo>
                    <a:pt x="95941" y="145084"/>
                  </a:lnTo>
                  <a:lnTo>
                    <a:pt x="104429" y="145084"/>
                  </a:lnTo>
                  <a:lnTo>
                    <a:pt x="112136" y="146536"/>
                  </a:lnTo>
                  <a:lnTo>
                    <a:pt x="119060" y="149440"/>
                  </a:lnTo>
                  <a:lnTo>
                    <a:pt x="126209" y="152344"/>
                  </a:lnTo>
                  <a:lnTo>
                    <a:pt x="131905" y="156476"/>
                  </a:lnTo>
                  <a:lnTo>
                    <a:pt x="140393" y="167199"/>
                  </a:lnTo>
                  <a:lnTo>
                    <a:pt x="142515" y="173677"/>
                  </a:lnTo>
                  <a:lnTo>
                    <a:pt x="142515" y="181271"/>
                  </a:lnTo>
                  <a:lnTo>
                    <a:pt x="116715" y="211846"/>
                  </a:lnTo>
                  <a:lnTo>
                    <a:pt x="97951" y="214108"/>
                  </a:lnTo>
                  <a:lnTo>
                    <a:pt x="192256" y="214108"/>
                  </a:lnTo>
                  <a:lnTo>
                    <a:pt x="200061" y="181271"/>
                  </a:lnTo>
                  <a:lnTo>
                    <a:pt x="200147" y="179931"/>
                  </a:lnTo>
                  <a:lnTo>
                    <a:pt x="199796" y="173677"/>
                  </a:lnTo>
                  <a:lnTo>
                    <a:pt x="199770" y="173209"/>
                  </a:lnTo>
                  <a:lnTo>
                    <a:pt x="198713" y="167199"/>
                  </a:lnTo>
                  <a:lnTo>
                    <a:pt x="177362" y="135032"/>
                  </a:lnTo>
                  <a:lnTo>
                    <a:pt x="150110" y="121294"/>
                  </a:lnTo>
                  <a:lnTo>
                    <a:pt x="148882" y="120401"/>
                  </a:lnTo>
                  <a:lnTo>
                    <a:pt x="148882" y="119284"/>
                  </a:lnTo>
                  <a:lnTo>
                    <a:pt x="149105" y="117944"/>
                  </a:lnTo>
                  <a:lnTo>
                    <a:pt x="150445" y="116827"/>
                  </a:lnTo>
                  <a:lnTo>
                    <a:pt x="152902" y="115933"/>
                  </a:lnTo>
                  <a:lnTo>
                    <a:pt x="162033" y="112394"/>
                  </a:lnTo>
                  <a:lnTo>
                    <a:pt x="189869" y="80639"/>
                  </a:lnTo>
                  <a:lnTo>
                    <a:pt x="189927" y="80500"/>
                  </a:lnTo>
                  <a:lnTo>
                    <a:pt x="191812" y="72814"/>
                  </a:lnTo>
                  <a:lnTo>
                    <a:pt x="192252" y="67348"/>
                  </a:lnTo>
                  <a:lnTo>
                    <a:pt x="192314" y="63327"/>
                  </a:lnTo>
                  <a:lnTo>
                    <a:pt x="191728" y="55600"/>
                  </a:lnTo>
                  <a:lnTo>
                    <a:pt x="189592" y="46825"/>
                  </a:lnTo>
                  <a:lnTo>
                    <a:pt x="186700" y="40208"/>
                  </a:lnTo>
                  <a:close/>
                </a:path>
                <a:path w="200660" h="255905">
                  <a:moveTo>
                    <a:pt x="98621" y="0"/>
                  </a:moveTo>
                  <a:lnTo>
                    <a:pt x="56738" y="6617"/>
                  </a:lnTo>
                  <a:lnTo>
                    <a:pt x="22058" y="24878"/>
                  </a:lnTo>
                  <a:lnTo>
                    <a:pt x="10052" y="37751"/>
                  </a:lnTo>
                  <a:lnTo>
                    <a:pt x="10052" y="40208"/>
                  </a:lnTo>
                  <a:lnTo>
                    <a:pt x="11839" y="42218"/>
                  </a:lnTo>
                  <a:lnTo>
                    <a:pt x="36299" y="65003"/>
                  </a:lnTo>
                  <a:lnTo>
                    <a:pt x="37862" y="66566"/>
                  </a:lnTo>
                  <a:lnTo>
                    <a:pt x="39091" y="67348"/>
                  </a:lnTo>
                  <a:lnTo>
                    <a:pt x="39984" y="67348"/>
                  </a:lnTo>
                  <a:lnTo>
                    <a:pt x="41101" y="67125"/>
                  </a:lnTo>
                  <a:lnTo>
                    <a:pt x="42330" y="66343"/>
                  </a:lnTo>
                  <a:lnTo>
                    <a:pt x="43670" y="65003"/>
                  </a:lnTo>
                  <a:lnTo>
                    <a:pt x="50330" y="58930"/>
                  </a:lnTo>
                  <a:lnTo>
                    <a:pt x="90412" y="40585"/>
                  </a:lnTo>
                  <a:lnTo>
                    <a:pt x="97951" y="40208"/>
                  </a:lnTo>
                  <a:lnTo>
                    <a:pt x="186700" y="40208"/>
                  </a:lnTo>
                  <a:lnTo>
                    <a:pt x="186032" y="38679"/>
                  </a:lnTo>
                  <a:lnTo>
                    <a:pt x="148882" y="8376"/>
                  </a:lnTo>
                  <a:lnTo>
                    <a:pt x="112820" y="523"/>
                  </a:lnTo>
                  <a:lnTo>
                    <a:pt x="9862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12270" y="3495767"/>
              <a:ext cx="5797437" cy="3307375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1443469" y="535355"/>
                  </a:moveTo>
                  <a:lnTo>
                    <a:pt x="1425041" y="496493"/>
                  </a:lnTo>
                  <a:lnTo>
                    <a:pt x="1387614" y="468210"/>
                  </a:lnTo>
                  <a:lnTo>
                    <a:pt x="1359027" y="463321"/>
                  </a:lnTo>
                  <a:lnTo>
                    <a:pt x="1347495" y="464197"/>
                  </a:lnTo>
                  <a:lnTo>
                    <a:pt x="1305572" y="485241"/>
                  </a:lnTo>
                  <a:lnTo>
                    <a:pt x="1282636" y="518604"/>
                  </a:lnTo>
                  <a:lnTo>
                    <a:pt x="1271016" y="565594"/>
                  </a:lnTo>
                  <a:lnTo>
                    <a:pt x="1270241" y="584276"/>
                  </a:lnTo>
                  <a:lnTo>
                    <a:pt x="1271016" y="602970"/>
                  </a:lnTo>
                  <a:lnTo>
                    <a:pt x="1282636" y="650278"/>
                  </a:lnTo>
                  <a:lnTo>
                    <a:pt x="1305572" y="683336"/>
                  </a:lnTo>
                  <a:lnTo>
                    <a:pt x="1347495" y="704354"/>
                  </a:lnTo>
                  <a:lnTo>
                    <a:pt x="1359027" y="705231"/>
                  </a:lnTo>
                  <a:lnTo>
                    <a:pt x="1369021" y="704710"/>
                  </a:lnTo>
                  <a:lnTo>
                    <a:pt x="1411808" y="686308"/>
                  </a:lnTo>
                  <a:lnTo>
                    <a:pt x="1416494" y="681774"/>
                  </a:lnTo>
                  <a:lnTo>
                    <a:pt x="1418717" y="679640"/>
                  </a:lnTo>
                  <a:lnTo>
                    <a:pt x="1439926" y="644042"/>
                  </a:lnTo>
                  <a:lnTo>
                    <a:pt x="1443469" y="633196"/>
                  </a:lnTo>
                  <a:lnTo>
                    <a:pt x="1419009" y="625487"/>
                  </a:lnTo>
                  <a:lnTo>
                    <a:pt x="1415046" y="638289"/>
                  </a:lnTo>
                  <a:lnTo>
                    <a:pt x="1409877" y="649528"/>
                  </a:lnTo>
                  <a:lnTo>
                    <a:pt x="1378635" y="678180"/>
                  </a:lnTo>
                  <a:lnTo>
                    <a:pt x="1359027" y="681774"/>
                  </a:lnTo>
                  <a:lnTo>
                    <a:pt x="1350505" y="681062"/>
                  </a:lnTo>
                  <a:lnTo>
                    <a:pt x="1314551" y="656145"/>
                  </a:lnTo>
                  <a:lnTo>
                    <a:pt x="1298473" y="612838"/>
                  </a:lnTo>
                  <a:lnTo>
                    <a:pt x="1296377" y="584276"/>
                  </a:lnTo>
                  <a:lnTo>
                    <a:pt x="1296898" y="569429"/>
                  </a:lnTo>
                  <a:lnTo>
                    <a:pt x="1304747" y="531672"/>
                  </a:lnTo>
                  <a:lnTo>
                    <a:pt x="1327200" y="498500"/>
                  </a:lnTo>
                  <a:lnTo>
                    <a:pt x="1359027" y="486765"/>
                  </a:lnTo>
                  <a:lnTo>
                    <a:pt x="1369123" y="487692"/>
                  </a:lnTo>
                  <a:lnTo>
                    <a:pt x="1403489" y="509511"/>
                  </a:lnTo>
                  <a:lnTo>
                    <a:pt x="1418996" y="543077"/>
                  </a:lnTo>
                  <a:lnTo>
                    <a:pt x="1443469" y="535355"/>
                  </a:lnTo>
                  <a:close/>
                </a:path>
                <a:path w="20104100" h="11308715">
                  <a:moveTo>
                    <a:pt x="1646059" y="584276"/>
                  </a:moveTo>
                  <a:lnTo>
                    <a:pt x="1639074" y="532752"/>
                  </a:lnTo>
                  <a:lnTo>
                    <a:pt x="1619923" y="495236"/>
                  </a:lnTo>
                  <a:lnTo>
                    <a:pt x="1619923" y="584276"/>
                  </a:lnTo>
                  <a:lnTo>
                    <a:pt x="1619389" y="599122"/>
                  </a:lnTo>
                  <a:lnTo>
                    <a:pt x="1611541" y="636879"/>
                  </a:lnTo>
                  <a:lnTo>
                    <a:pt x="1589430" y="670382"/>
                  </a:lnTo>
                  <a:lnTo>
                    <a:pt x="1557934" y="681774"/>
                  </a:lnTo>
                  <a:lnTo>
                    <a:pt x="1549425" y="681062"/>
                  </a:lnTo>
                  <a:lnTo>
                    <a:pt x="1513789" y="656145"/>
                  </a:lnTo>
                  <a:lnTo>
                    <a:pt x="1497952" y="612838"/>
                  </a:lnTo>
                  <a:lnTo>
                    <a:pt x="1495945" y="584276"/>
                  </a:lnTo>
                  <a:lnTo>
                    <a:pt x="1496441" y="569429"/>
                  </a:lnTo>
                  <a:lnTo>
                    <a:pt x="1503984" y="531672"/>
                  </a:lnTo>
                  <a:lnTo>
                    <a:pt x="1526438" y="498500"/>
                  </a:lnTo>
                  <a:lnTo>
                    <a:pt x="1557934" y="486765"/>
                  </a:lnTo>
                  <a:lnTo>
                    <a:pt x="1566430" y="487502"/>
                  </a:lnTo>
                  <a:lnTo>
                    <a:pt x="1601990" y="512483"/>
                  </a:lnTo>
                  <a:lnTo>
                    <a:pt x="1617827" y="555713"/>
                  </a:lnTo>
                  <a:lnTo>
                    <a:pt x="1619923" y="584276"/>
                  </a:lnTo>
                  <a:lnTo>
                    <a:pt x="1619923" y="495236"/>
                  </a:lnTo>
                  <a:lnTo>
                    <a:pt x="1580553" y="466839"/>
                  </a:lnTo>
                  <a:lnTo>
                    <a:pt x="1557934" y="463321"/>
                  </a:lnTo>
                  <a:lnTo>
                    <a:pt x="1546415" y="464197"/>
                  </a:lnTo>
                  <a:lnTo>
                    <a:pt x="1504797" y="485241"/>
                  </a:lnTo>
                  <a:lnTo>
                    <a:pt x="1481874" y="518604"/>
                  </a:lnTo>
                  <a:lnTo>
                    <a:pt x="1470558" y="565594"/>
                  </a:lnTo>
                  <a:lnTo>
                    <a:pt x="1469809" y="584276"/>
                  </a:lnTo>
                  <a:lnTo>
                    <a:pt x="1470558" y="602970"/>
                  </a:lnTo>
                  <a:lnTo>
                    <a:pt x="1481874" y="650278"/>
                  </a:lnTo>
                  <a:lnTo>
                    <a:pt x="1504797" y="683336"/>
                  </a:lnTo>
                  <a:lnTo>
                    <a:pt x="1546415" y="704354"/>
                  </a:lnTo>
                  <a:lnTo>
                    <a:pt x="1557934" y="705231"/>
                  </a:lnTo>
                  <a:lnTo>
                    <a:pt x="1569453" y="704354"/>
                  </a:lnTo>
                  <a:lnTo>
                    <a:pt x="1611033" y="683336"/>
                  </a:lnTo>
                  <a:lnTo>
                    <a:pt x="1612442" y="681774"/>
                  </a:lnTo>
                  <a:lnTo>
                    <a:pt x="1619580" y="673900"/>
                  </a:lnTo>
                  <a:lnTo>
                    <a:pt x="1639074" y="635977"/>
                  </a:lnTo>
                  <a:lnTo>
                    <a:pt x="1645272" y="602970"/>
                  </a:lnTo>
                  <a:lnTo>
                    <a:pt x="1646059" y="584276"/>
                  </a:lnTo>
                  <a:close/>
                </a:path>
                <a:path w="20104100" h="11308715">
                  <a:moveTo>
                    <a:pt x="1839595" y="467004"/>
                  </a:moveTo>
                  <a:lnTo>
                    <a:pt x="1807756" y="467004"/>
                  </a:lnTo>
                  <a:lnTo>
                    <a:pt x="1758835" y="578916"/>
                  </a:lnTo>
                  <a:lnTo>
                    <a:pt x="1723834" y="498830"/>
                  </a:lnTo>
                  <a:lnTo>
                    <a:pt x="1709915" y="467004"/>
                  </a:lnTo>
                  <a:lnTo>
                    <a:pt x="1678089" y="467004"/>
                  </a:lnTo>
                  <a:lnTo>
                    <a:pt x="1678089" y="701548"/>
                  </a:lnTo>
                  <a:lnTo>
                    <a:pt x="1701203" y="701548"/>
                  </a:lnTo>
                  <a:lnTo>
                    <a:pt x="1701203" y="498830"/>
                  </a:lnTo>
                  <a:lnTo>
                    <a:pt x="1758505" y="631190"/>
                  </a:lnTo>
                  <a:lnTo>
                    <a:pt x="1781136" y="578916"/>
                  </a:lnTo>
                  <a:lnTo>
                    <a:pt x="1815807" y="498830"/>
                  </a:lnTo>
                  <a:lnTo>
                    <a:pt x="1815807" y="701548"/>
                  </a:lnTo>
                  <a:lnTo>
                    <a:pt x="1839595" y="701548"/>
                  </a:lnTo>
                  <a:lnTo>
                    <a:pt x="1839595" y="498830"/>
                  </a:lnTo>
                  <a:lnTo>
                    <a:pt x="1839595" y="467004"/>
                  </a:lnTo>
                  <a:close/>
                </a:path>
                <a:path w="20104100" h="11308715">
                  <a:moveTo>
                    <a:pt x="2040496" y="467004"/>
                  </a:moveTo>
                  <a:lnTo>
                    <a:pt x="2008670" y="467004"/>
                  </a:lnTo>
                  <a:lnTo>
                    <a:pt x="1959749" y="578916"/>
                  </a:lnTo>
                  <a:lnTo>
                    <a:pt x="1924748" y="498830"/>
                  </a:lnTo>
                  <a:lnTo>
                    <a:pt x="1910829" y="467004"/>
                  </a:lnTo>
                  <a:lnTo>
                    <a:pt x="1879003" y="467004"/>
                  </a:lnTo>
                  <a:lnTo>
                    <a:pt x="1879003" y="701548"/>
                  </a:lnTo>
                  <a:lnTo>
                    <a:pt x="1902117" y="701548"/>
                  </a:lnTo>
                  <a:lnTo>
                    <a:pt x="1902117" y="498830"/>
                  </a:lnTo>
                  <a:lnTo>
                    <a:pt x="1959419" y="631190"/>
                  </a:lnTo>
                  <a:lnTo>
                    <a:pt x="1982038" y="578916"/>
                  </a:lnTo>
                  <a:lnTo>
                    <a:pt x="2016709" y="498830"/>
                  </a:lnTo>
                  <a:lnTo>
                    <a:pt x="2016709" y="701548"/>
                  </a:lnTo>
                  <a:lnTo>
                    <a:pt x="2040496" y="701548"/>
                  </a:lnTo>
                  <a:lnTo>
                    <a:pt x="2040496" y="498830"/>
                  </a:lnTo>
                  <a:lnTo>
                    <a:pt x="2040496" y="467004"/>
                  </a:lnTo>
                  <a:close/>
                </a:path>
                <a:path w="20104100" h="11308715">
                  <a:moveTo>
                    <a:pt x="2248789" y="584276"/>
                  </a:moveTo>
                  <a:lnTo>
                    <a:pt x="2241804" y="532752"/>
                  </a:lnTo>
                  <a:lnTo>
                    <a:pt x="2222652" y="495236"/>
                  </a:lnTo>
                  <a:lnTo>
                    <a:pt x="2222652" y="584276"/>
                  </a:lnTo>
                  <a:lnTo>
                    <a:pt x="2222119" y="599122"/>
                  </a:lnTo>
                  <a:lnTo>
                    <a:pt x="2214270" y="636879"/>
                  </a:lnTo>
                  <a:lnTo>
                    <a:pt x="2192159" y="670382"/>
                  </a:lnTo>
                  <a:lnTo>
                    <a:pt x="2160663" y="681774"/>
                  </a:lnTo>
                  <a:lnTo>
                    <a:pt x="2152154" y="681062"/>
                  </a:lnTo>
                  <a:lnTo>
                    <a:pt x="2116518" y="656145"/>
                  </a:lnTo>
                  <a:lnTo>
                    <a:pt x="2100681" y="612838"/>
                  </a:lnTo>
                  <a:lnTo>
                    <a:pt x="2098675" y="584276"/>
                  </a:lnTo>
                  <a:lnTo>
                    <a:pt x="2099170" y="569429"/>
                  </a:lnTo>
                  <a:lnTo>
                    <a:pt x="2106714" y="531672"/>
                  </a:lnTo>
                  <a:lnTo>
                    <a:pt x="2129167" y="498500"/>
                  </a:lnTo>
                  <a:lnTo>
                    <a:pt x="2160663" y="486765"/>
                  </a:lnTo>
                  <a:lnTo>
                    <a:pt x="2169160" y="487502"/>
                  </a:lnTo>
                  <a:lnTo>
                    <a:pt x="2204720" y="512483"/>
                  </a:lnTo>
                  <a:lnTo>
                    <a:pt x="2220557" y="555713"/>
                  </a:lnTo>
                  <a:lnTo>
                    <a:pt x="2222652" y="584276"/>
                  </a:lnTo>
                  <a:lnTo>
                    <a:pt x="2222652" y="495236"/>
                  </a:lnTo>
                  <a:lnTo>
                    <a:pt x="2183282" y="466839"/>
                  </a:lnTo>
                  <a:lnTo>
                    <a:pt x="2160663" y="463321"/>
                  </a:lnTo>
                  <a:lnTo>
                    <a:pt x="2149144" y="464197"/>
                  </a:lnTo>
                  <a:lnTo>
                    <a:pt x="2107527" y="485241"/>
                  </a:lnTo>
                  <a:lnTo>
                    <a:pt x="2084603" y="518604"/>
                  </a:lnTo>
                  <a:lnTo>
                    <a:pt x="2073287" y="565594"/>
                  </a:lnTo>
                  <a:lnTo>
                    <a:pt x="2072538" y="584276"/>
                  </a:lnTo>
                  <a:lnTo>
                    <a:pt x="2073287" y="602970"/>
                  </a:lnTo>
                  <a:lnTo>
                    <a:pt x="2084603" y="650278"/>
                  </a:lnTo>
                  <a:lnTo>
                    <a:pt x="2107527" y="683336"/>
                  </a:lnTo>
                  <a:lnTo>
                    <a:pt x="2149144" y="704354"/>
                  </a:lnTo>
                  <a:lnTo>
                    <a:pt x="2160663" y="705231"/>
                  </a:lnTo>
                  <a:lnTo>
                    <a:pt x="2172182" y="704354"/>
                  </a:lnTo>
                  <a:lnTo>
                    <a:pt x="2213775" y="683336"/>
                  </a:lnTo>
                  <a:lnTo>
                    <a:pt x="2215172" y="681774"/>
                  </a:lnTo>
                  <a:lnTo>
                    <a:pt x="2222309" y="673900"/>
                  </a:lnTo>
                  <a:lnTo>
                    <a:pt x="2241804" y="635977"/>
                  </a:lnTo>
                  <a:lnTo>
                    <a:pt x="2248014" y="602970"/>
                  </a:lnTo>
                  <a:lnTo>
                    <a:pt x="2248789" y="584276"/>
                  </a:lnTo>
                  <a:close/>
                </a:path>
                <a:path w="20104100" h="11308715">
                  <a:moveTo>
                    <a:pt x="2436622" y="467004"/>
                  </a:moveTo>
                  <a:lnTo>
                    <a:pt x="2413177" y="467004"/>
                  </a:lnTo>
                  <a:lnTo>
                    <a:pt x="2413838" y="657987"/>
                  </a:lnTo>
                  <a:lnTo>
                    <a:pt x="2335403" y="504863"/>
                  </a:lnTo>
                  <a:lnTo>
                    <a:pt x="2315997" y="467004"/>
                  </a:lnTo>
                  <a:lnTo>
                    <a:pt x="2286520" y="467004"/>
                  </a:lnTo>
                  <a:lnTo>
                    <a:pt x="2286520" y="701548"/>
                  </a:lnTo>
                  <a:lnTo>
                    <a:pt x="2309965" y="701548"/>
                  </a:lnTo>
                  <a:lnTo>
                    <a:pt x="2309304" y="504863"/>
                  </a:lnTo>
                  <a:lnTo>
                    <a:pt x="2410485" y="701548"/>
                  </a:lnTo>
                  <a:lnTo>
                    <a:pt x="2436622" y="701548"/>
                  </a:lnTo>
                  <a:lnTo>
                    <a:pt x="2436622" y="657987"/>
                  </a:lnTo>
                  <a:lnTo>
                    <a:pt x="2436622" y="467004"/>
                  </a:lnTo>
                  <a:close/>
                </a:path>
                <a:path w="20104100" h="11308715">
                  <a:moveTo>
                    <a:pt x="2853855" y="467004"/>
                  </a:moveTo>
                  <a:lnTo>
                    <a:pt x="2672918" y="467004"/>
                  </a:lnTo>
                  <a:lnTo>
                    <a:pt x="2672918" y="489445"/>
                  </a:lnTo>
                  <a:lnTo>
                    <a:pt x="2750655" y="489445"/>
                  </a:lnTo>
                  <a:lnTo>
                    <a:pt x="2750655" y="701548"/>
                  </a:lnTo>
                  <a:lnTo>
                    <a:pt x="2776461" y="701548"/>
                  </a:lnTo>
                  <a:lnTo>
                    <a:pt x="2776461" y="489445"/>
                  </a:lnTo>
                  <a:lnTo>
                    <a:pt x="2853855" y="489445"/>
                  </a:lnTo>
                  <a:lnTo>
                    <a:pt x="2853855" y="467004"/>
                  </a:lnTo>
                  <a:close/>
                </a:path>
                <a:path w="20104100" h="11308715">
                  <a:moveTo>
                    <a:pt x="3040697" y="467004"/>
                  </a:moveTo>
                  <a:lnTo>
                    <a:pt x="3014891" y="467004"/>
                  </a:lnTo>
                  <a:lnTo>
                    <a:pt x="3014891" y="572211"/>
                  </a:lnTo>
                  <a:lnTo>
                    <a:pt x="2913710" y="572211"/>
                  </a:lnTo>
                  <a:lnTo>
                    <a:pt x="2913710" y="467004"/>
                  </a:lnTo>
                  <a:lnTo>
                    <a:pt x="2887903" y="467004"/>
                  </a:lnTo>
                  <a:lnTo>
                    <a:pt x="2887903" y="701548"/>
                  </a:lnTo>
                  <a:lnTo>
                    <a:pt x="2913710" y="701548"/>
                  </a:lnTo>
                  <a:lnTo>
                    <a:pt x="2913710" y="594664"/>
                  </a:lnTo>
                  <a:lnTo>
                    <a:pt x="3014891" y="594664"/>
                  </a:lnTo>
                  <a:lnTo>
                    <a:pt x="3014891" y="701548"/>
                  </a:lnTo>
                  <a:lnTo>
                    <a:pt x="3040697" y="701548"/>
                  </a:lnTo>
                  <a:lnTo>
                    <a:pt x="3040697" y="594664"/>
                  </a:lnTo>
                  <a:lnTo>
                    <a:pt x="3040697" y="572211"/>
                  </a:lnTo>
                  <a:lnTo>
                    <a:pt x="3040697" y="467004"/>
                  </a:lnTo>
                  <a:close/>
                </a:path>
                <a:path w="20104100" h="11308715">
                  <a:moveTo>
                    <a:pt x="3245294" y="679094"/>
                  </a:moveTo>
                  <a:lnTo>
                    <a:pt x="3122993" y="679094"/>
                  </a:lnTo>
                  <a:lnTo>
                    <a:pt x="3122993" y="594321"/>
                  </a:lnTo>
                  <a:lnTo>
                    <a:pt x="3202736" y="594321"/>
                  </a:lnTo>
                  <a:lnTo>
                    <a:pt x="3202736" y="571881"/>
                  </a:lnTo>
                  <a:lnTo>
                    <a:pt x="3122993" y="571881"/>
                  </a:lnTo>
                  <a:lnTo>
                    <a:pt x="3122993" y="489445"/>
                  </a:lnTo>
                  <a:lnTo>
                    <a:pt x="3243948" y="489445"/>
                  </a:lnTo>
                  <a:lnTo>
                    <a:pt x="3243948" y="467004"/>
                  </a:lnTo>
                  <a:lnTo>
                    <a:pt x="3097187" y="467004"/>
                  </a:lnTo>
                  <a:lnTo>
                    <a:pt x="3097187" y="701548"/>
                  </a:lnTo>
                  <a:lnTo>
                    <a:pt x="3245294" y="701548"/>
                  </a:lnTo>
                  <a:lnTo>
                    <a:pt x="3245294" y="679094"/>
                  </a:lnTo>
                  <a:close/>
                </a:path>
                <a:path w="20104100" h="11308715">
                  <a:moveTo>
                    <a:pt x="3446869" y="467004"/>
                  </a:moveTo>
                  <a:lnTo>
                    <a:pt x="3415042" y="467004"/>
                  </a:lnTo>
                  <a:lnTo>
                    <a:pt x="3366122" y="578916"/>
                  </a:lnTo>
                  <a:lnTo>
                    <a:pt x="3331121" y="498830"/>
                  </a:lnTo>
                  <a:lnTo>
                    <a:pt x="3317202" y="467004"/>
                  </a:lnTo>
                  <a:lnTo>
                    <a:pt x="3285375" y="467004"/>
                  </a:lnTo>
                  <a:lnTo>
                    <a:pt x="3285375" y="701548"/>
                  </a:lnTo>
                  <a:lnTo>
                    <a:pt x="3308489" y="701548"/>
                  </a:lnTo>
                  <a:lnTo>
                    <a:pt x="3308489" y="498830"/>
                  </a:lnTo>
                  <a:lnTo>
                    <a:pt x="3365792" y="631190"/>
                  </a:lnTo>
                  <a:lnTo>
                    <a:pt x="3388410" y="578916"/>
                  </a:lnTo>
                  <a:lnTo>
                    <a:pt x="3423081" y="498830"/>
                  </a:lnTo>
                  <a:lnTo>
                    <a:pt x="3423081" y="701548"/>
                  </a:lnTo>
                  <a:lnTo>
                    <a:pt x="3446869" y="701548"/>
                  </a:lnTo>
                  <a:lnTo>
                    <a:pt x="3446869" y="498830"/>
                  </a:lnTo>
                  <a:lnTo>
                    <a:pt x="3446869" y="467004"/>
                  </a:lnTo>
                  <a:close/>
                </a:path>
                <a:path w="20104100" h="11308715">
                  <a:moveTo>
                    <a:pt x="3647109" y="679094"/>
                  </a:moveTo>
                  <a:lnTo>
                    <a:pt x="3524808" y="679094"/>
                  </a:lnTo>
                  <a:lnTo>
                    <a:pt x="3524808" y="594321"/>
                  </a:lnTo>
                  <a:lnTo>
                    <a:pt x="3604564" y="594321"/>
                  </a:lnTo>
                  <a:lnTo>
                    <a:pt x="3604564" y="571881"/>
                  </a:lnTo>
                  <a:lnTo>
                    <a:pt x="3524808" y="571881"/>
                  </a:lnTo>
                  <a:lnTo>
                    <a:pt x="3524808" y="489445"/>
                  </a:lnTo>
                  <a:lnTo>
                    <a:pt x="3645776" y="489445"/>
                  </a:lnTo>
                  <a:lnTo>
                    <a:pt x="3645776" y="467004"/>
                  </a:lnTo>
                  <a:lnTo>
                    <a:pt x="3499015" y="467004"/>
                  </a:lnTo>
                  <a:lnTo>
                    <a:pt x="3499015" y="701548"/>
                  </a:lnTo>
                  <a:lnTo>
                    <a:pt x="3647109" y="701548"/>
                  </a:lnTo>
                  <a:lnTo>
                    <a:pt x="3647109" y="679094"/>
                  </a:lnTo>
                  <a:close/>
                </a:path>
                <a:path w="20104100" h="11308715">
                  <a:moveTo>
                    <a:pt x="3850703" y="636879"/>
                  </a:moveTo>
                  <a:lnTo>
                    <a:pt x="3850284" y="628611"/>
                  </a:lnTo>
                  <a:lnTo>
                    <a:pt x="3850246" y="627786"/>
                  </a:lnTo>
                  <a:lnTo>
                    <a:pt x="3848862" y="619620"/>
                  </a:lnTo>
                  <a:lnTo>
                    <a:pt x="3824236" y="587629"/>
                  </a:lnTo>
                  <a:lnTo>
                    <a:pt x="3783939" y="572719"/>
                  </a:lnTo>
                  <a:lnTo>
                    <a:pt x="3769614" y="569201"/>
                  </a:lnTo>
                  <a:lnTo>
                    <a:pt x="3762705" y="567270"/>
                  </a:lnTo>
                  <a:lnTo>
                    <a:pt x="3724389" y="546747"/>
                  </a:lnTo>
                  <a:lnTo>
                    <a:pt x="3717340" y="533120"/>
                  </a:lnTo>
                  <a:lnTo>
                    <a:pt x="3717340" y="523290"/>
                  </a:lnTo>
                  <a:lnTo>
                    <a:pt x="3718179" y="515442"/>
                  </a:lnTo>
                  <a:lnTo>
                    <a:pt x="3720579" y="508635"/>
                  </a:lnTo>
                  <a:lnTo>
                    <a:pt x="3720693" y="508304"/>
                  </a:lnTo>
                  <a:lnTo>
                    <a:pt x="3755694" y="485787"/>
                  </a:lnTo>
                  <a:lnTo>
                    <a:pt x="3765931" y="485089"/>
                  </a:lnTo>
                  <a:lnTo>
                    <a:pt x="3774186" y="485533"/>
                  </a:lnTo>
                  <a:lnTo>
                    <a:pt x="3817023" y="500786"/>
                  </a:lnTo>
                  <a:lnTo>
                    <a:pt x="3834955" y="512902"/>
                  </a:lnTo>
                  <a:lnTo>
                    <a:pt x="3848354" y="492798"/>
                  </a:lnTo>
                  <a:lnTo>
                    <a:pt x="3806469" y="470357"/>
                  </a:lnTo>
                  <a:lnTo>
                    <a:pt x="3776688" y="463816"/>
                  </a:lnTo>
                  <a:lnTo>
                    <a:pt x="3777704" y="463816"/>
                  </a:lnTo>
                  <a:lnTo>
                    <a:pt x="3765600" y="463321"/>
                  </a:lnTo>
                  <a:lnTo>
                    <a:pt x="3755161" y="463816"/>
                  </a:lnTo>
                  <a:lnTo>
                    <a:pt x="3745319" y="465328"/>
                  </a:lnTo>
                  <a:lnTo>
                    <a:pt x="3706698" y="486854"/>
                  </a:lnTo>
                  <a:lnTo>
                    <a:pt x="3694938" y="508304"/>
                  </a:lnTo>
                  <a:lnTo>
                    <a:pt x="3694811" y="508635"/>
                  </a:lnTo>
                  <a:lnTo>
                    <a:pt x="3693122" y="517029"/>
                  </a:lnTo>
                  <a:lnTo>
                    <a:pt x="3692550" y="525970"/>
                  </a:lnTo>
                  <a:lnTo>
                    <a:pt x="3692906" y="533120"/>
                  </a:lnTo>
                  <a:lnTo>
                    <a:pt x="3692995" y="534911"/>
                  </a:lnTo>
                  <a:lnTo>
                    <a:pt x="3713099" y="571411"/>
                  </a:lnTo>
                  <a:lnTo>
                    <a:pt x="3751669" y="587946"/>
                  </a:lnTo>
                  <a:lnTo>
                    <a:pt x="3779863" y="595439"/>
                  </a:lnTo>
                  <a:lnTo>
                    <a:pt x="3786454" y="597420"/>
                  </a:lnTo>
                  <a:lnTo>
                    <a:pt x="3792753" y="599630"/>
                  </a:lnTo>
                  <a:lnTo>
                    <a:pt x="3806583" y="605155"/>
                  </a:lnTo>
                  <a:lnTo>
                    <a:pt x="3812844" y="609625"/>
                  </a:lnTo>
                  <a:lnTo>
                    <a:pt x="3817531" y="615442"/>
                  </a:lnTo>
                  <a:lnTo>
                    <a:pt x="3822446" y="621017"/>
                  </a:lnTo>
                  <a:lnTo>
                    <a:pt x="3824909" y="628611"/>
                  </a:lnTo>
                  <a:lnTo>
                    <a:pt x="3824909" y="646709"/>
                  </a:lnTo>
                  <a:lnTo>
                    <a:pt x="3822560" y="654418"/>
                  </a:lnTo>
                  <a:lnTo>
                    <a:pt x="3817861" y="661339"/>
                  </a:lnTo>
                  <a:lnTo>
                    <a:pt x="3813403" y="668045"/>
                  </a:lnTo>
                  <a:lnTo>
                    <a:pt x="3771963" y="683120"/>
                  </a:lnTo>
                  <a:lnTo>
                    <a:pt x="3765258" y="682764"/>
                  </a:lnTo>
                  <a:lnTo>
                    <a:pt x="3763657" y="682764"/>
                  </a:lnTo>
                  <a:lnTo>
                    <a:pt x="3720198" y="664946"/>
                  </a:lnTo>
                  <a:lnTo>
                    <a:pt x="3700589" y="648944"/>
                  </a:lnTo>
                  <a:lnTo>
                    <a:pt x="3685184" y="668375"/>
                  </a:lnTo>
                  <a:lnTo>
                    <a:pt x="3716655" y="691375"/>
                  </a:lnTo>
                  <a:lnTo>
                    <a:pt x="3759733" y="704684"/>
                  </a:lnTo>
                  <a:lnTo>
                    <a:pt x="3771290" y="705231"/>
                  </a:lnTo>
                  <a:lnTo>
                    <a:pt x="3782517" y="704684"/>
                  </a:lnTo>
                  <a:lnTo>
                    <a:pt x="3820718" y="691603"/>
                  </a:lnTo>
                  <a:lnTo>
                    <a:pt x="3848112" y="655396"/>
                  </a:lnTo>
                  <a:lnTo>
                    <a:pt x="3849979" y="646709"/>
                  </a:lnTo>
                  <a:lnTo>
                    <a:pt x="3850055" y="646366"/>
                  </a:lnTo>
                  <a:lnTo>
                    <a:pt x="3850703" y="636879"/>
                  </a:lnTo>
                  <a:close/>
                </a:path>
                <a:path w="20104100" h="11308715">
                  <a:moveTo>
                    <a:pt x="20104100" y="10465651"/>
                  </a:moveTo>
                  <a:lnTo>
                    <a:pt x="10317747" y="10465651"/>
                  </a:lnTo>
                  <a:lnTo>
                    <a:pt x="10317747" y="0"/>
                  </a:lnTo>
                  <a:lnTo>
                    <a:pt x="10309885" y="0"/>
                  </a:lnTo>
                  <a:lnTo>
                    <a:pt x="10309885" y="10465651"/>
                  </a:ln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DD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0465651"/>
                  </a:move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69009" y="3761979"/>
              <a:ext cx="9834394" cy="293519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276275" y="463316"/>
              <a:ext cx="2567305" cy="243840"/>
            </a:xfrm>
            <a:custGeom>
              <a:avLst/>
              <a:gdLst/>
              <a:ahLst/>
              <a:cxnLst/>
              <a:rect l="l" t="t" r="r" b="b"/>
              <a:pathLst>
                <a:path w="2567305" h="243840">
                  <a:moveTo>
                    <a:pt x="31831" y="3685"/>
                  </a:moveTo>
                  <a:lnTo>
                    <a:pt x="0" y="3685"/>
                  </a:lnTo>
                  <a:lnTo>
                    <a:pt x="0" y="238233"/>
                  </a:lnTo>
                  <a:lnTo>
                    <a:pt x="23119" y="238233"/>
                  </a:lnTo>
                  <a:lnTo>
                    <a:pt x="23119" y="35517"/>
                  </a:lnTo>
                  <a:lnTo>
                    <a:pt x="45745" y="35517"/>
                  </a:lnTo>
                  <a:lnTo>
                    <a:pt x="31831" y="3685"/>
                  </a:lnTo>
                  <a:close/>
                </a:path>
                <a:path w="2567305" h="243840">
                  <a:moveTo>
                    <a:pt x="161502" y="35517"/>
                  </a:moveTo>
                  <a:lnTo>
                    <a:pt x="137713" y="35517"/>
                  </a:lnTo>
                  <a:lnTo>
                    <a:pt x="137713" y="238233"/>
                  </a:lnTo>
                  <a:lnTo>
                    <a:pt x="161502" y="238233"/>
                  </a:lnTo>
                  <a:lnTo>
                    <a:pt x="161502" y="35517"/>
                  </a:lnTo>
                  <a:close/>
                </a:path>
                <a:path w="2567305" h="243840">
                  <a:moveTo>
                    <a:pt x="45745" y="35517"/>
                  </a:moveTo>
                  <a:lnTo>
                    <a:pt x="23119" y="35517"/>
                  </a:lnTo>
                  <a:lnTo>
                    <a:pt x="80416" y="167869"/>
                  </a:lnTo>
                  <a:lnTo>
                    <a:pt x="103044" y="115598"/>
                  </a:lnTo>
                  <a:lnTo>
                    <a:pt x="80751" y="115598"/>
                  </a:lnTo>
                  <a:lnTo>
                    <a:pt x="45745" y="35517"/>
                  </a:lnTo>
                  <a:close/>
                </a:path>
                <a:path w="2567305" h="243840">
                  <a:moveTo>
                    <a:pt x="161502" y="3685"/>
                  </a:moveTo>
                  <a:lnTo>
                    <a:pt x="129671" y="3685"/>
                  </a:lnTo>
                  <a:lnTo>
                    <a:pt x="80751" y="115598"/>
                  </a:lnTo>
                  <a:lnTo>
                    <a:pt x="103044" y="115598"/>
                  </a:lnTo>
                  <a:lnTo>
                    <a:pt x="137713" y="35517"/>
                  </a:lnTo>
                  <a:lnTo>
                    <a:pt x="161502" y="35517"/>
                  </a:lnTo>
                  <a:lnTo>
                    <a:pt x="161502" y="3685"/>
                  </a:lnTo>
                  <a:close/>
                </a:path>
                <a:path w="2567305" h="243840">
                  <a:moveTo>
                    <a:pt x="297744" y="3685"/>
                  </a:moveTo>
                  <a:lnTo>
                    <a:pt x="265243" y="3685"/>
                  </a:lnTo>
                  <a:lnTo>
                    <a:pt x="186502" y="238233"/>
                  </a:lnTo>
                  <a:lnTo>
                    <a:pt x="212972" y="238233"/>
                  </a:lnTo>
                  <a:lnTo>
                    <a:pt x="234081" y="172895"/>
                  </a:lnTo>
                  <a:lnTo>
                    <a:pt x="354792" y="172895"/>
                  </a:lnTo>
                  <a:lnTo>
                    <a:pt x="347901" y="152456"/>
                  </a:lnTo>
                  <a:lnTo>
                    <a:pt x="240783" y="152456"/>
                  </a:lnTo>
                  <a:lnTo>
                    <a:pt x="280991" y="28480"/>
                  </a:lnTo>
                  <a:lnTo>
                    <a:pt x="306104" y="28480"/>
                  </a:lnTo>
                  <a:lnTo>
                    <a:pt x="297744" y="3685"/>
                  </a:lnTo>
                  <a:close/>
                </a:path>
                <a:path w="2567305" h="243840">
                  <a:moveTo>
                    <a:pt x="354792" y="172895"/>
                  </a:moveTo>
                  <a:lnTo>
                    <a:pt x="328236" y="172895"/>
                  </a:lnTo>
                  <a:lnTo>
                    <a:pt x="349680" y="238233"/>
                  </a:lnTo>
                  <a:lnTo>
                    <a:pt x="376821" y="238233"/>
                  </a:lnTo>
                  <a:lnTo>
                    <a:pt x="354792" y="172895"/>
                  </a:lnTo>
                  <a:close/>
                </a:path>
                <a:path w="2567305" h="243840">
                  <a:moveTo>
                    <a:pt x="306104" y="28480"/>
                  </a:moveTo>
                  <a:lnTo>
                    <a:pt x="280991" y="28480"/>
                  </a:lnTo>
                  <a:lnTo>
                    <a:pt x="321534" y="152456"/>
                  </a:lnTo>
                  <a:lnTo>
                    <a:pt x="347901" y="152456"/>
                  </a:lnTo>
                  <a:lnTo>
                    <a:pt x="306104" y="28480"/>
                  </a:lnTo>
                  <a:close/>
                </a:path>
                <a:path w="2567305" h="243840">
                  <a:moveTo>
                    <a:pt x="556286" y="215783"/>
                  </a:moveTo>
                  <a:lnTo>
                    <a:pt x="408856" y="215783"/>
                  </a:lnTo>
                  <a:lnTo>
                    <a:pt x="408856" y="238233"/>
                  </a:lnTo>
                  <a:lnTo>
                    <a:pt x="556286" y="238233"/>
                  </a:lnTo>
                  <a:lnTo>
                    <a:pt x="556286" y="215783"/>
                  </a:lnTo>
                  <a:close/>
                </a:path>
                <a:path w="2567305" h="243840">
                  <a:moveTo>
                    <a:pt x="495639" y="26135"/>
                  </a:moveTo>
                  <a:lnTo>
                    <a:pt x="469839" y="26135"/>
                  </a:lnTo>
                  <a:lnTo>
                    <a:pt x="469839" y="215783"/>
                  </a:lnTo>
                  <a:lnTo>
                    <a:pt x="495639" y="215783"/>
                  </a:lnTo>
                  <a:lnTo>
                    <a:pt x="495639" y="26135"/>
                  </a:lnTo>
                  <a:close/>
                </a:path>
                <a:path w="2567305" h="243840">
                  <a:moveTo>
                    <a:pt x="556286" y="3685"/>
                  </a:moveTo>
                  <a:lnTo>
                    <a:pt x="408856" y="3685"/>
                  </a:lnTo>
                  <a:lnTo>
                    <a:pt x="408856" y="26135"/>
                  </a:lnTo>
                  <a:lnTo>
                    <a:pt x="556286" y="26135"/>
                  </a:lnTo>
                  <a:lnTo>
                    <a:pt x="556286" y="3685"/>
                  </a:lnTo>
                  <a:close/>
                </a:path>
                <a:path w="2567305" h="243840">
                  <a:moveTo>
                    <a:pt x="637912" y="3685"/>
                  </a:moveTo>
                  <a:lnTo>
                    <a:pt x="608426" y="3685"/>
                  </a:lnTo>
                  <a:lnTo>
                    <a:pt x="608426" y="238233"/>
                  </a:lnTo>
                  <a:lnTo>
                    <a:pt x="631881" y="238233"/>
                  </a:lnTo>
                  <a:lnTo>
                    <a:pt x="631211" y="41548"/>
                  </a:lnTo>
                  <a:lnTo>
                    <a:pt x="657308" y="41548"/>
                  </a:lnTo>
                  <a:lnTo>
                    <a:pt x="637912" y="3685"/>
                  </a:lnTo>
                  <a:close/>
                </a:path>
                <a:path w="2567305" h="243840">
                  <a:moveTo>
                    <a:pt x="657308" y="41548"/>
                  </a:moveTo>
                  <a:lnTo>
                    <a:pt x="631211" y="41548"/>
                  </a:lnTo>
                  <a:lnTo>
                    <a:pt x="732401" y="238233"/>
                  </a:lnTo>
                  <a:lnTo>
                    <a:pt x="758537" y="238233"/>
                  </a:lnTo>
                  <a:lnTo>
                    <a:pt x="758537" y="194674"/>
                  </a:lnTo>
                  <a:lnTo>
                    <a:pt x="735752" y="194674"/>
                  </a:lnTo>
                  <a:lnTo>
                    <a:pt x="657308" y="41548"/>
                  </a:lnTo>
                  <a:close/>
                </a:path>
                <a:path w="2567305" h="243840">
                  <a:moveTo>
                    <a:pt x="758537" y="3685"/>
                  </a:moveTo>
                  <a:lnTo>
                    <a:pt x="735082" y="3685"/>
                  </a:lnTo>
                  <a:lnTo>
                    <a:pt x="735752" y="194674"/>
                  </a:lnTo>
                  <a:lnTo>
                    <a:pt x="758537" y="194674"/>
                  </a:lnTo>
                  <a:lnTo>
                    <a:pt x="758537" y="3685"/>
                  </a:lnTo>
                  <a:close/>
                </a:path>
                <a:path w="2567305" h="243840">
                  <a:moveTo>
                    <a:pt x="1158248" y="227846"/>
                  </a:moveTo>
                  <a:lnTo>
                    <a:pt x="1128860" y="227846"/>
                  </a:lnTo>
                  <a:lnTo>
                    <a:pt x="1141928" y="243594"/>
                  </a:lnTo>
                  <a:lnTo>
                    <a:pt x="1168399" y="239908"/>
                  </a:lnTo>
                  <a:lnTo>
                    <a:pt x="1158248" y="227846"/>
                  </a:lnTo>
                  <a:close/>
                </a:path>
                <a:path w="2567305" h="243840">
                  <a:moveTo>
                    <a:pt x="1085302" y="0"/>
                  </a:moveTo>
                  <a:lnTo>
                    <a:pt x="1041743" y="14072"/>
                  </a:lnTo>
                  <a:lnTo>
                    <a:pt x="1015921" y="42532"/>
                  </a:lnTo>
                  <a:lnTo>
                    <a:pt x="1000194" y="85107"/>
                  </a:lnTo>
                  <a:lnTo>
                    <a:pt x="997179" y="120959"/>
                  </a:lnTo>
                  <a:lnTo>
                    <a:pt x="997932" y="139660"/>
                  </a:lnTo>
                  <a:lnTo>
                    <a:pt x="1009241" y="186968"/>
                  </a:lnTo>
                  <a:lnTo>
                    <a:pt x="1032172" y="220014"/>
                  </a:lnTo>
                  <a:lnTo>
                    <a:pt x="1073784" y="241039"/>
                  </a:lnTo>
                  <a:lnTo>
                    <a:pt x="1085302" y="241919"/>
                  </a:lnTo>
                  <a:lnTo>
                    <a:pt x="1097071" y="241039"/>
                  </a:lnTo>
                  <a:lnTo>
                    <a:pt x="1108254" y="238401"/>
                  </a:lnTo>
                  <a:lnTo>
                    <a:pt x="1118850" y="234003"/>
                  </a:lnTo>
                  <a:lnTo>
                    <a:pt x="1128860" y="227846"/>
                  </a:lnTo>
                  <a:lnTo>
                    <a:pt x="1158248" y="227846"/>
                  </a:lnTo>
                  <a:lnTo>
                    <a:pt x="1150354" y="218464"/>
                  </a:lnTo>
                  <a:lnTo>
                    <a:pt x="1085302" y="218464"/>
                  </a:lnTo>
                  <a:lnTo>
                    <a:pt x="1076799" y="217752"/>
                  </a:lnTo>
                  <a:lnTo>
                    <a:pt x="1041156" y="192831"/>
                  </a:lnTo>
                  <a:lnTo>
                    <a:pt x="1027959" y="162508"/>
                  </a:lnTo>
                  <a:lnTo>
                    <a:pt x="1027876" y="162235"/>
                  </a:lnTo>
                  <a:lnTo>
                    <a:pt x="1025324" y="149524"/>
                  </a:lnTo>
                  <a:lnTo>
                    <a:pt x="1023816" y="135807"/>
                  </a:lnTo>
                  <a:lnTo>
                    <a:pt x="1023314" y="120959"/>
                  </a:lnTo>
                  <a:lnTo>
                    <a:pt x="1023816" y="106111"/>
                  </a:lnTo>
                  <a:lnTo>
                    <a:pt x="1031356" y="68353"/>
                  </a:lnTo>
                  <a:lnTo>
                    <a:pt x="1053805" y="35182"/>
                  </a:lnTo>
                  <a:lnTo>
                    <a:pt x="1085302" y="23454"/>
                  </a:lnTo>
                  <a:lnTo>
                    <a:pt x="1139787" y="23454"/>
                  </a:lnTo>
                  <a:lnTo>
                    <a:pt x="1138410" y="21926"/>
                  </a:lnTo>
                  <a:lnTo>
                    <a:pt x="1128860" y="14072"/>
                  </a:lnTo>
                  <a:lnTo>
                    <a:pt x="1118599" y="7915"/>
                  </a:lnTo>
                  <a:lnTo>
                    <a:pt x="1107919" y="3518"/>
                  </a:lnTo>
                  <a:lnTo>
                    <a:pt x="1096819" y="879"/>
                  </a:lnTo>
                  <a:lnTo>
                    <a:pt x="1085302" y="0"/>
                  </a:lnTo>
                  <a:close/>
                </a:path>
                <a:path w="2567305" h="243840">
                  <a:moveTo>
                    <a:pt x="1102390" y="161167"/>
                  </a:moveTo>
                  <a:lnTo>
                    <a:pt x="1075920" y="165188"/>
                  </a:lnTo>
                  <a:lnTo>
                    <a:pt x="1113447" y="209752"/>
                  </a:lnTo>
                  <a:lnTo>
                    <a:pt x="1106913" y="213564"/>
                  </a:lnTo>
                  <a:lnTo>
                    <a:pt x="1100045" y="216286"/>
                  </a:lnTo>
                  <a:lnTo>
                    <a:pt x="1092841" y="217920"/>
                  </a:lnTo>
                  <a:lnTo>
                    <a:pt x="1085302" y="218464"/>
                  </a:lnTo>
                  <a:lnTo>
                    <a:pt x="1150354" y="218464"/>
                  </a:lnTo>
                  <a:lnTo>
                    <a:pt x="1145279" y="212433"/>
                  </a:lnTo>
                  <a:lnTo>
                    <a:pt x="1151331" y="204266"/>
                  </a:lnTo>
                  <a:lnTo>
                    <a:pt x="1156755" y="195177"/>
                  </a:lnTo>
                  <a:lnTo>
                    <a:pt x="1157798" y="192999"/>
                  </a:lnTo>
                  <a:lnTo>
                    <a:pt x="1129195" y="192999"/>
                  </a:lnTo>
                  <a:lnTo>
                    <a:pt x="1102390" y="161167"/>
                  </a:lnTo>
                  <a:close/>
                </a:path>
                <a:path w="2567305" h="243840">
                  <a:moveTo>
                    <a:pt x="1139787" y="23454"/>
                  </a:moveTo>
                  <a:lnTo>
                    <a:pt x="1085302" y="23454"/>
                  </a:lnTo>
                  <a:lnTo>
                    <a:pt x="1093804" y="24187"/>
                  </a:lnTo>
                  <a:lnTo>
                    <a:pt x="1101887" y="26386"/>
                  </a:lnTo>
                  <a:lnTo>
                    <a:pt x="1134515" y="58113"/>
                  </a:lnTo>
                  <a:lnTo>
                    <a:pt x="1146766" y="106111"/>
                  </a:lnTo>
                  <a:lnTo>
                    <a:pt x="1147289" y="120959"/>
                  </a:lnTo>
                  <a:lnTo>
                    <a:pt x="1146996" y="132351"/>
                  </a:lnTo>
                  <a:lnTo>
                    <a:pt x="1140001" y="171198"/>
                  </a:lnTo>
                  <a:lnTo>
                    <a:pt x="1129300" y="192831"/>
                  </a:lnTo>
                  <a:lnTo>
                    <a:pt x="1129195" y="192999"/>
                  </a:lnTo>
                  <a:lnTo>
                    <a:pt x="1157798" y="192999"/>
                  </a:lnTo>
                  <a:lnTo>
                    <a:pt x="1161550" y="185167"/>
                  </a:lnTo>
                  <a:lnTo>
                    <a:pt x="1165718" y="174235"/>
                  </a:lnTo>
                  <a:lnTo>
                    <a:pt x="1169013" y="162508"/>
                  </a:lnTo>
                  <a:lnTo>
                    <a:pt x="1169090" y="162235"/>
                  </a:lnTo>
                  <a:lnTo>
                    <a:pt x="1173424" y="120959"/>
                  </a:lnTo>
                  <a:lnTo>
                    <a:pt x="1172650" y="102279"/>
                  </a:lnTo>
                  <a:lnTo>
                    <a:pt x="1161027" y="55286"/>
                  </a:lnTo>
                  <a:lnTo>
                    <a:pt x="1146954" y="31412"/>
                  </a:lnTo>
                  <a:lnTo>
                    <a:pt x="1139787" y="23454"/>
                  </a:lnTo>
                  <a:close/>
                </a:path>
                <a:path w="2567305" h="243840">
                  <a:moveTo>
                    <a:pt x="1231260" y="3685"/>
                  </a:moveTo>
                  <a:lnTo>
                    <a:pt x="1205460" y="3685"/>
                  </a:lnTo>
                  <a:lnTo>
                    <a:pt x="1205460" y="154131"/>
                  </a:lnTo>
                  <a:lnTo>
                    <a:pt x="1215177" y="200705"/>
                  </a:lnTo>
                  <a:lnTo>
                    <a:pt x="1243323" y="231197"/>
                  </a:lnTo>
                  <a:lnTo>
                    <a:pt x="1286212" y="241919"/>
                  </a:lnTo>
                  <a:lnTo>
                    <a:pt x="1298190" y="241249"/>
                  </a:lnTo>
                  <a:lnTo>
                    <a:pt x="1337624" y="225270"/>
                  </a:lnTo>
                  <a:lnTo>
                    <a:pt x="1344834" y="218464"/>
                  </a:lnTo>
                  <a:lnTo>
                    <a:pt x="1286212" y="218464"/>
                  </a:lnTo>
                  <a:lnTo>
                    <a:pt x="1274275" y="217375"/>
                  </a:lnTo>
                  <a:lnTo>
                    <a:pt x="1239553" y="191575"/>
                  </a:lnTo>
                  <a:lnTo>
                    <a:pt x="1231260" y="154131"/>
                  </a:lnTo>
                  <a:lnTo>
                    <a:pt x="1231260" y="3685"/>
                  </a:lnTo>
                  <a:close/>
                </a:path>
                <a:path w="2567305" h="243840">
                  <a:moveTo>
                    <a:pt x="1366963" y="3685"/>
                  </a:moveTo>
                  <a:lnTo>
                    <a:pt x="1341163" y="3685"/>
                  </a:lnTo>
                  <a:lnTo>
                    <a:pt x="1341163" y="154131"/>
                  </a:lnTo>
                  <a:lnTo>
                    <a:pt x="1340290" y="167094"/>
                  </a:lnTo>
                  <a:lnTo>
                    <a:pt x="1318064" y="208663"/>
                  </a:lnTo>
                  <a:lnTo>
                    <a:pt x="1286212" y="218464"/>
                  </a:lnTo>
                  <a:lnTo>
                    <a:pt x="1344834" y="218464"/>
                  </a:lnTo>
                  <a:lnTo>
                    <a:pt x="1364450" y="179177"/>
                  </a:lnTo>
                  <a:lnTo>
                    <a:pt x="1366963" y="154131"/>
                  </a:lnTo>
                  <a:lnTo>
                    <a:pt x="1366963" y="3685"/>
                  </a:lnTo>
                  <a:close/>
                </a:path>
                <a:path w="2567305" h="243840">
                  <a:moveTo>
                    <a:pt x="1565863" y="3685"/>
                  </a:moveTo>
                  <a:lnTo>
                    <a:pt x="1419103" y="3685"/>
                  </a:lnTo>
                  <a:lnTo>
                    <a:pt x="1419103" y="238233"/>
                  </a:lnTo>
                  <a:lnTo>
                    <a:pt x="1567203" y="238233"/>
                  </a:lnTo>
                  <a:lnTo>
                    <a:pt x="1567203" y="215783"/>
                  </a:lnTo>
                  <a:lnTo>
                    <a:pt x="1444903" y="215783"/>
                  </a:lnTo>
                  <a:lnTo>
                    <a:pt x="1444903" y="131011"/>
                  </a:lnTo>
                  <a:lnTo>
                    <a:pt x="1524649" y="131011"/>
                  </a:lnTo>
                  <a:lnTo>
                    <a:pt x="1524649" y="108562"/>
                  </a:lnTo>
                  <a:lnTo>
                    <a:pt x="1444903" y="108562"/>
                  </a:lnTo>
                  <a:lnTo>
                    <a:pt x="1444903" y="26135"/>
                  </a:lnTo>
                  <a:lnTo>
                    <a:pt x="1565863" y="26135"/>
                  </a:lnTo>
                  <a:lnTo>
                    <a:pt x="1565863" y="3685"/>
                  </a:lnTo>
                  <a:close/>
                </a:path>
                <a:path w="2567305" h="243840">
                  <a:moveTo>
                    <a:pt x="1620683" y="185627"/>
                  </a:moveTo>
                  <a:lnTo>
                    <a:pt x="1605270" y="205061"/>
                  </a:lnTo>
                  <a:lnTo>
                    <a:pt x="1615976" y="214108"/>
                  </a:lnTo>
                  <a:lnTo>
                    <a:pt x="1626296" y="221647"/>
                  </a:lnTo>
                  <a:lnTo>
                    <a:pt x="1668598" y="239741"/>
                  </a:lnTo>
                  <a:lnTo>
                    <a:pt x="1691383" y="241919"/>
                  </a:lnTo>
                  <a:lnTo>
                    <a:pt x="1702607" y="241374"/>
                  </a:lnTo>
                  <a:lnTo>
                    <a:pt x="1740805" y="228286"/>
                  </a:lnTo>
                  <a:lnTo>
                    <a:pt x="1751117" y="219804"/>
                  </a:lnTo>
                  <a:lnTo>
                    <a:pt x="1692053" y="219804"/>
                  </a:lnTo>
                  <a:lnTo>
                    <a:pt x="1685350" y="219448"/>
                  </a:lnTo>
                  <a:lnTo>
                    <a:pt x="1683748" y="219448"/>
                  </a:lnTo>
                  <a:lnTo>
                    <a:pt x="1674210" y="217878"/>
                  </a:lnTo>
                  <a:lnTo>
                    <a:pt x="1630777" y="194318"/>
                  </a:lnTo>
                  <a:lnTo>
                    <a:pt x="1620683" y="185627"/>
                  </a:lnTo>
                  <a:close/>
                </a:path>
                <a:path w="2567305" h="243840">
                  <a:moveTo>
                    <a:pt x="1685686" y="0"/>
                  </a:moveTo>
                  <a:lnTo>
                    <a:pt x="1647489" y="8041"/>
                  </a:lnTo>
                  <a:lnTo>
                    <a:pt x="1617730" y="37464"/>
                  </a:lnTo>
                  <a:lnTo>
                    <a:pt x="1615024" y="44982"/>
                  </a:lnTo>
                  <a:lnTo>
                    <a:pt x="1614903" y="45317"/>
                  </a:lnTo>
                  <a:lnTo>
                    <a:pt x="1613207" y="53715"/>
                  </a:lnTo>
                  <a:lnTo>
                    <a:pt x="1612641" y="62657"/>
                  </a:lnTo>
                  <a:lnTo>
                    <a:pt x="1612993" y="69805"/>
                  </a:lnTo>
                  <a:lnTo>
                    <a:pt x="1633185" y="108101"/>
                  </a:lnTo>
                  <a:lnTo>
                    <a:pt x="1671760" y="124624"/>
                  </a:lnTo>
                  <a:lnTo>
                    <a:pt x="1699948" y="132121"/>
                  </a:lnTo>
                  <a:lnTo>
                    <a:pt x="1706544" y="134111"/>
                  </a:lnTo>
                  <a:lnTo>
                    <a:pt x="1712848" y="136309"/>
                  </a:lnTo>
                  <a:lnTo>
                    <a:pt x="1726676" y="141845"/>
                  </a:lnTo>
                  <a:lnTo>
                    <a:pt x="1732931" y="146313"/>
                  </a:lnTo>
                  <a:lnTo>
                    <a:pt x="1737622" y="152121"/>
                  </a:lnTo>
                  <a:lnTo>
                    <a:pt x="1742536" y="157705"/>
                  </a:lnTo>
                  <a:lnTo>
                    <a:pt x="1744994" y="165300"/>
                  </a:lnTo>
                  <a:lnTo>
                    <a:pt x="1744994" y="183394"/>
                  </a:lnTo>
                  <a:lnTo>
                    <a:pt x="1742648" y="191100"/>
                  </a:lnTo>
                  <a:lnTo>
                    <a:pt x="1737957" y="198025"/>
                  </a:lnTo>
                  <a:lnTo>
                    <a:pt x="1733489" y="204726"/>
                  </a:lnTo>
                  <a:lnTo>
                    <a:pt x="1692053" y="219804"/>
                  </a:lnTo>
                  <a:lnTo>
                    <a:pt x="1751117" y="219804"/>
                  </a:lnTo>
                  <a:lnTo>
                    <a:pt x="1770071" y="183394"/>
                  </a:lnTo>
                  <a:lnTo>
                    <a:pt x="1770145" y="183052"/>
                  </a:lnTo>
                  <a:lnTo>
                    <a:pt x="1770794" y="173565"/>
                  </a:lnTo>
                  <a:lnTo>
                    <a:pt x="1770375" y="165300"/>
                  </a:lnTo>
                  <a:lnTo>
                    <a:pt x="1770333" y="164476"/>
                  </a:lnTo>
                  <a:lnTo>
                    <a:pt x="1750040" y="127975"/>
                  </a:lnTo>
                  <a:lnTo>
                    <a:pt x="1711131" y="111284"/>
                  </a:lnTo>
                  <a:lnTo>
                    <a:pt x="1689707" y="105881"/>
                  </a:lnTo>
                  <a:lnTo>
                    <a:pt x="1682796" y="103954"/>
                  </a:lnTo>
                  <a:lnTo>
                    <a:pt x="1644473" y="83432"/>
                  </a:lnTo>
                  <a:lnTo>
                    <a:pt x="1637437" y="69805"/>
                  </a:lnTo>
                  <a:lnTo>
                    <a:pt x="1637437" y="59977"/>
                  </a:lnTo>
                  <a:lnTo>
                    <a:pt x="1658190" y="27999"/>
                  </a:lnTo>
                  <a:lnTo>
                    <a:pt x="1686022" y="21779"/>
                  </a:lnTo>
                  <a:lnTo>
                    <a:pt x="1756854" y="21779"/>
                  </a:lnTo>
                  <a:lnTo>
                    <a:pt x="1746920" y="15999"/>
                  </a:lnTo>
                  <a:lnTo>
                    <a:pt x="1706628" y="1759"/>
                  </a:lnTo>
                  <a:lnTo>
                    <a:pt x="1696776" y="502"/>
                  </a:lnTo>
                  <a:lnTo>
                    <a:pt x="1697797" y="502"/>
                  </a:lnTo>
                  <a:lnTo>
                    <a:pt x="1685686" y="0"/>
                  </a:lnTo>
                  <a:close/>
                </a:path>
                <a:path w="2567305" h="243840">
                  <a:moveTo>
                    <a:pt x="1756854" y="21779"/>
                  </a:moveTo>
                  <a:lnTo>
                    <a:pt x="1686022" y="21779"/>
                  </a:lnTo>
                  <a:lnTo>
                    <a:pt x="1694273" y="22219"/>
                  </a:lnTo>
                  <a:lnTo>
                    <a:pt x="1702607" y="23538"/>
                  </a:lnTo>
                  <a:lnTo>
                    <a:pt x="1745915" y="43014"/>
                  </a:lnTo>
                  <a:lnTo>
                    <a:pt x="1755046" y="49590"/>
                  </a:lnTo>
                  <a:lnTo>
                    <a:pt x="1768448" y="29486"/>
                  </a:lnTo>
                  <a:lnTo>
                    <a:pt x="1757600" y="22219"/>
                  </a:lnTo>
                  <a:lnTo>
                    <a:pt x="1756854" y="21779"/>
                  </a:lnTo>
                  <a:close/>
                </a:path>
                <a:path w="2567305" h="243840">
                  <a:moveTo>
                    <a:pt x="1902010" y="26135"/>
                  </a:moveTo>
                  <a:lnTo>
                    <a:pt x="1876209" y="26135"/>
                  </a:lnTo>
                  <a:lnTo>
                    <a:pt x="1876209" y="238233"/>
                  </a:lnTo>
                  <a:lnTo>
                    <a:pt x="1902010" y="238233"/>
                  </a:lnTo>
                  <a:lnTo>
                    <a:pt x="1902010" y="26135"/>
                  </a:lnTo>
                  <a:close/>
                </a:path>
                <a:path w="2567305" h="243840">
                  <a:moveTo>
                    <a:pt x="1979410" y="3685"/>
                  </a:moveTo>
                  <a:lnTo>
                    <a:pt x="1798474" y="3685"/>
                  </a:lnTo>
                  <a:lnTo>
                    <a:pt x="1798474" y="26135"/>
                  </a:lnTo>
                  <a:lnTo>
                    <a:pt x="1979410" y="26135"/>
                  </a:lnTo>
                  <a:lnTo>
                    <a:pt x="1979410" y="3685"/>
                  </a:lnTo>
                  <a:close/>
                </a:path>
                <a:path w="2567305" h="243840">
                  <a:moveTo>
                    <a:pt x="2163567" y="215783"/>
                  </a:moveTo>
                  <a:lnTo>
                    <a:pt x="2016137" y="215783"/>
                  </a:lnTo>
                  <a:lnTo>
                    <a:pt x="2016137" y="238233"/>
                  </a:lnTo>
                  <a:lnTo>
                    <a:pt x="2163567" y="238233"/>
                  </a:lnTo>
                  <a:lnTo>
                    <a:pt x="2163567" y="215783"/>
                  </a:lnTo>
                  <a:close/>
                </a:path>
                <a:path w="2567305" h="243840">
                  <a:moveTo>
                    <a:pt x="2102920" y="26135"/>
                  </a:moveTo>
                  <a:lnTo>
                    <a:pt x="2077120" y="26135"/>
                  </a:lnTo>
                  <a:lnTo>
                    <a:pt x="2077120" y="215783"/>
                  </a:lnTo>
                  <a:lnTo>
                    <a:pt x="2102920" y="215783"/>
                  </a:lnTo>
                  <a:lnTo>
                    <a:pt x="2102920" y="26135"/>
                  </a:lnTo>
                  <a:close/>
                </a:path>
                <a:path w="2567305" h="243840">
                  <a:moveTo>
                    <a:pt x="2163567" y="3685"/>
                  </a:moveTo>
                  <a:lnTo>
                    <a:pt x="2016137" y="3685"/>
                  </a:lnTo>
                  <a:lnTo>
                    <a:pt x="2016137" y="26135"/>
                  </a:lnTo>
                  <a:lnTo>
                    <a:pt x="2163567" y="26135"/>
                  </a:lnTo>
                  <a:lnTo>
                    <a:pt x="2163567" y="3685"/>
                  </a:lnTo>
                  <a:close/>
                </a:path>
                <a:path w="2567305" h="243840">
                  <a:moveTo>
                    <a:pt x="2290762" y="0"/>
                  </a:moveTo>
                  <a:lnTo>
                    <a:pt x="2247203" y="14072"/>
                  </a:lnTo>
                  <a:lnTo>
                    <a:pt x="2221382" y="42532"/>
                  </a:lnTo>
                  <a:lnTo>
                    <a:pt x="2205655" y="85107"/>
                  </a:lnTo>
                  <a:lnTo>
                    <a:pt x="2202639" y="120959"/>
                  </a:lnTo>
                  <a:lnTo>
                    <a:pt x="2203393" y="139660"/>
                  </a:lnTo>
                  <a:lnTo>
                    <a:pt x="2214702" y="186968"/>
                  </a:lnTo>
                  <a:lnTo>
                    <a:pt x="2237633" y="220014"/>
                  </a:lnTo>
                  <a:lnTo>
                    <a:pt x="2279244" y="241039"/>
                  </a:lnTo>
                  <a:lnTo>
                    <a:pt x="2290762" y="241919"/>
                  </a:lnTo>
                  <a:lnTo>
                    <a:pt x="2302280" y="241039"/>
                  </a:lnTo>
                  <a:lnTo>
                    <a:pt x="2343870" y="220014"/>
                  </a:lnTo>
                  <a:lnTo>
                    <a:pt x="2345276" y="218464"/>
                  </a:lnTo>
                  <a:lnTo>
                    <a:pt x="2290762" y="218464"/>
                  </a:lnTo>
                  <a:lnTo>
                    <a:pt x="2282260" y="217752"/>
                  </a:lnTo>
                  <a:lnTo>
                    <a:pt x="2246617" y="192831"/>
                  </a:lnTo>
                  <a:lnTo>
                    <a:pt x="2230785" y="149524"/>
                  </a:lnTo>
                  <a:lnTo>
                    <a:pt x="2228774" y="120959"/>
                  </a:lnTo>
                  <a:lnTo>
                    <a:pt x="2229277" y="106111"/>
                  </a:lnTo>
                  <a:lnTo>
                    <a:pt x="2236816" y="68353"/>
                  </a:lnTo>
                  <a:lnTo>
                    <a:pt x="2259266" y="35182"/>
                  </a:lnTo>
                  <a:lnTo>
                    <a:pt x="2290762" y="23454"/>
                  </a:lnTo>
                  <a:lnTo>
                    <a:pt x="2345247" y="23454"/>
                  </a:lnTo>
                  <a:lnTo>
                    <a:pt x="2343870" y="21926"/>
                  </a:lnTo>
                  <a:lnTo>
                    <a:pt x="2334321" y="14072"/>
                  </a:lnTo>
                  <a:lnTo>
                    <a:pt x="2324060" y="7915"/>
                  </a:lnTo>
                  <a:lnTo>
                    <a:pt x="2313379" y="3518"/>
                  </a:lnTo>
                  <a:lnTo>
                    <a:pt x="2302280" y="879"/>
                  </a:lnTo>
                  <a:lnTo>
                    <a:pt x="2290762" y="0"/>
                  </a:lnTo>
                  <a:close/>
                </a:path>
                <a:path w="2567305" h="243840">
                  <a:moveTo>
                    <a:pt x="2345247" y="23454"/>
                  </a:moveTo>
                  <a:lnTo>
                    <a:pt x="2290762" y="23454"/>
                  </a:lnTo>
                  <a:lnTo>
                    <a:pt x="2299265" y="24187"/>
                  </a:lnTo>
                  <a:lnTo>
                    <a:pt x="2307348" y="26386"/>
                  </a:lnTo>
                  <a:lnTo>
                    <a:pt x="2339975" y="58113"/>
                  </a:lnTo>
                  <a:lnTo>
                    <a:pt x="2352226" y="106111"/>
                  </a:lnTo>
                  <a:lnTo>
                    <a:pt x="2352750" y="120959"/>
                  </a:lnTo>
                  <a:lnTo>
                    <a:pt x="2352226" y="135807"/>
                  </a:lnTo>
                  <a:lnTo>
                    <a:pt x="2344373" y="173565"/>
                  </a:lnTo>
                  <a:lnTo>
                    <a:pt x="2322259" y="207072"/>
                  </a:lnTo>
                  <a:lnTo>
                    <a:pt x="2290762" y="218464"/>
                  </a:lnTo>
                  <a:lnTo>
                    <a:pt x="2345276" y="218464"/>
                  </a:lnTo>
                  <a:lnTo>
                    <a:pt x="2371912" y="172664"/>
                  </a:lnTo>
                  <a:lnTo>
                    <a:pt x="2378885" y="120959"/>
                  </a:lnTo>
                  <a:lnTo>
                    <a:pt x="2378110" y="102279"/>
                  </a:lnTo>
                  <a:lnTo>
                    <a:pt x="2366488" y="55286"/>
                  </a:lnTo>
                  <a:lnTo>
                    <a:pt x="2352415" y="31412"/>
                  </a:lnTo>
                  <a:lnTo>
                    <a:pt x="2345247" y="23454"/>
                  </a:lnTo>
                  <a:close/>
                </a:path>
                <a:path w="2567305" h="243840">
                  <a:moveTo>
                    <a:pt x="2446103" y="3685"/>
                  </a:moveTo>
                  <a:lnTo>
                    <a:pt x="2416617" y="3685"/>
                  </a:lnTo>
                  <a:lnTo>
                    <a:pt x="2416617" y="238233"/>
                  </a:lnTo>
                  <a:lnTo>
                    <a:pt x="2440072" y="238233"/>
                  </a:lnTo>
                  <a:lnTo>
                    <a:pt x="2439402" y="41548"/>
                  </a:lnTo>
                  <a:lnTo>
                    <a:pt x="2465499" y="41548"/>
                  </a:lnTo>
                  <a:lnTo>
                    <a:pt x="2446103" y="3685"/>
                  </a:lnTo>
                  <a:close/>
                </a:path>
                <a:path w="2567305" h="243840">
                  <a:moveTo>
                    <a:pt x="2465499" y="41548"/>
                  </a:moveTo>
                  <a:lnTo>
                    <a:pt x="2439402" y="41548"/>
                  </a:lnTo>
                  <a:lnTo>
                    <a:pt x="2540592" y="238233"/>
                  </a:lnTo>
                  <a:lnTo>
                    <a:pt x="2566728" y="238233"/>
                  </a:lnTo>
                  <a:lnTo>
                    <a:pt x="2566728" y="194674"/>
                  </a:lnTo>
                  <a:lnTo>
                    <a:pt x="2543943" y="194674"/>
                  </a:lnTo>
                  <a:lnTo>
                    <a:pt x="2465499" y="41548"/>
                  </a:lnTo>
                  <a:close/>
                </a:path>
                <a:path w="2567305" h="243840">
                  <a:moveTo>
                    <a:pt x="2566728" y="3685"/>
                  </a:moveTo>
                  <a:lnTo>
                    <a:pt x="2543273" y="3685"/>
                  </a:lnTo>
                  <a:lnTo>
                    <a:pt x="2543943" y="194674"/>
                  </a:lnTo>
                  <a:lnTo>
                    <a:pt x="2566728" y="194674"/>
                  </a:lnTo>
                  <a:lnTo>
                    <a:pt x="2566728" y="36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3" name="object 3" descr=""/>
            <p:cNvSpPr/>
            <p:nvPr/>
          </p:nvSpPr>
          <p:spPr>
            <a:xfrm>
              <a:off x="10313822" y="0"/>
              <a:ext cx="9790430" cy="10471150"/>
            </a:xfrm>
            <a:custGeom>
              <a:avLst/>
              <a:gdLst/>
              <a:ahLst/>
              <a:cxnLst/>
              <a:rect l="l" t="t" r="r" b="b"/>
              <a:pathLst>
                <a:path w="9790430" h="10471150">
                  <a:moveTo>
                    <a:pt x="9790277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9790277" y="10470885"/>
                  </a:lnTo>
                  <a:lnTo>
                    <a:pt x="9790277" y="0"/>
                  </a:lnTo>
                  <a:close/>
                </a:path>
              </a:pathLst>
            </a:custGeom>
            <a:solidFill>
              <a:srgbClr val="C67C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21539" y="1081181"/>
              <a:ext cx="3249843" cy="251971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21539" y="6491278"/>
              <a:ext cx="4719010" cy="25532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837670" y="0"/>
              <a:ext cx="9476740" cy="10471150"/>
            </a:xfrm>
            <a:custGeom>
              <a:avLst/>
              <a:gdLst/>
              <a:ahLst/>
              <a:cxnLst/>
              <a:rect l="l" t="t" r="r" b="b"/>
              <a:pathLst>
                <a:path w="9476740" h="10471150">
                  <a:moveTo>
                    <a:pt x="9476151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9476151" y="10470885"/>
                  </a:lnTo>
                  <a:lnTo>
                    <a:pt x="9476151" y="0"/>
                  </a:lnTo>
                  <a:close/>
                </a:path>
              </a:pathLst>
            </a:custGeom>
            <a:solidFill>
              <a:srgbClr val="F2E2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06574" y="2166803"/>
              <a:ext cx="3375572" cy="255322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49966" y="3084471"/>
              <a:ext cx="5972578" cy="147790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17631" y="5238123"/>
              <a:ext cx="4205811" cy="307257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02218" y="6065323"/>
              <a:ext cx="6851547" cy="1532351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0465651"/>
                  </a:moveTo>
                  <a:lnTo>
                    <a:pt x="10317747" y="10465651"/>
                  </a:lnTo>
                  <a:lnTo>
                    <a:pt x="10317747" y="0"/>
                  </a:lnTo>
                  <a:lnTo>
                    <a:pt x="10309885" y="0"/>
                  </a:lnTo>
                  <a:lnTo>
                    <a:pt x="10309885" y="10465651"/>
                  </a:ln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76275" y="463315"/>
              <a:ext cx="4382625" cy="241919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298085" y="1570632"/>
              <a:ext cx="5776195" cy="249207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298085" y="6931725"/>
              <a:ext cx="5779928" cy="145552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305980" y="4364663"/>
              <a:ext cx="5515623" cy="1349236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305980" y="8741492"/>
              <a:ext cx="5517579" cy="141206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3" name="object 3" descr=""/>
            <p:cNvSpPr/>
            <p:nvPr/>
          </p:nvSpPr>
          <p:spPr>
            <a:xfrm>
              <a:off x="10313822" y="0"/>
              <a:ext cx="9790430" cy="10471150"/>
            </a:xfrm>
            <a:custGeom>
              <a:avLst/>
              <a:gdLst/>
              <a:ahLst/>
              <a:cxnLst/>
              <a:rect l="l" t="t" r="r" b="b"/>
              <a:pathLst>
                <a:path w="9790430" h="10471150">
                  <a:moveTo>
                    <a:pt x="9790277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9790277" y="10470885"/>
                  </a:lnTo>
                  <a:lnTo>
                    <a:pt x="9790277" y="0"/>
                  </a:lnTo>
                  <a:close/>
                </a:path>
              </a:pathLst>
            </a:custGeom>
            <a:solidFill>
              <a:srgbClr val="C67C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10016" y="2166468"/>
              <a:ext cx="2231510" cy="255657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837670" y="0"/>
              <a:ext cx="9476740" cy="10471150"/>
            </a:xfrm>
            <a:custGeom>
              <a:avLst/>
              <a:gdLst/>
              <a:ahLst/>
              <a:cxnLst/>
              <a:rect l="l" t="t" r="r" b="b"/>
              <a:pathLst>
                <a:path w="9476740" h="10471150">
                  <a:moveTo>
                    <a:pt x="9476151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9476151" y="10470885"/>
                  </a:lnTo>
                  <a:lnTo>
                    <a:pt x="9476151" y="0"/>
                  </a:lnTo>
                  <a:close/>
                </a:path>
              </a:pathLst>
            </a:custGeom>
            <a:solidFill>
              <a:srgbClr val="F2E2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7579" y="2170153"/>
              <a:ext cx="3158435" cy="251971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43180" y="2867514"/>
              <a:ext cx="5534216" cy="698868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02218" y="4526103"/>
              <a:ext cx="6909651" cy="4335616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17631" y="3908320"/>
              <a:ext cx="4205811" cy="307257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0465651"/>
                  </a:moveTo>
                  <a:lnTo>
                    <a:pt x="10317747" y="10465651"/>
                  </a:lnTo>
                  <a:lnTo>
                    <a:pt x="10317747" y="0"/>
                  </a:lnTo>
                  <a:lnTo>
                    <a:pt x="10309885" y="0"/>
                  </a:lnTo>
                  <a:lnTo>
                    <a:pt x="10309885" y="10465651"/>
                  </a:ln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6275" y="463315"/>
              <a:ext cx="4382625" cy="24191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524088" y="3067969"/>
              <a:ext cx="5599855" cy="36790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3" name="object 3" descr=""/>
            <p:cNvSpPr/>
            <p:nvPr/>
          </p:nvSpPr>
          <p:spPr>
            <a:xfrm>
              <a:off x="10313822" y="0"/>
              <a:ext cx="9790430" cy="10471150"/>
            </a:xfrm>
            <a:custGeom>
              <a:avLst/>
              <a:gdLst/>
              <a:ahLst/>
              <a:cxnLst/>
              <a:rect l="l" t="t" r="r" b="b"/>
              <a:pathLst>
                <a:path w="9790430" h="10471150">
                  <a:moveTo>
                    <a:pt x="9790277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9790277" y="10470885"/>
                  </a:lnTo>
                  <a:lnTo>
                    <a:pt x="9790277" y="0"/>
                  </a:lnTo>
                  <a:close/>
                </a:path>
              </a:pathLst>
            </a:custGeom>
            <a:solidFill>
              <a:srgbClr val="C67C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10016" y="2170153"/>
              <a:ext cx="2037956" cy="251971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837670" y="0"/>
              <a:ext cx="9476740" cy="10471150"/>
            </a:xfrm>
            <a:custGeom>
              <a:avLst/>
              <a:gdLst/>
              <a:ahLst/>
              <a:cxnLst/>
              <a:rect l="l" t="t" r="r" b="b"/>
              <a:pathLst>
                <a:path w="9476740" h="10471150">
                  <a:moveTo>
                    <a:pt x="9476151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9476151" y="10470885"/>
                  </a:lnTo>
                  <a:lnTo>
                    <a:pt x="9476151" y="0"/>
                  </a:lnTo>
                  <a:close/>
                </a:path>
              </a:pathLst>
            </a:custGeom>
            <a:solidFill>
              <a:srgbClr val="F2E2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7579" y="2170153"/>
              <a:ext cx="3158435" cy="251971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5840" y="3011175"/>
              <a:ext cx="5996703" cy="1477902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17631" y="5091530"/>
              <a:ext cx="4205811" cy="307257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01716" y="5836890"/>
              <a:ext cx="6825214" cy="4434524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1443469" y="535355"/>
                  </a:moveTo>
                  <a:lnTo>
                    <a:pt x="1425041" y="496493"/>
                  </a:lnTo>
                  <a:lnTo>
                    <a:pt x="1387614" y="468210"/>
                  </a:lnTo>
                  <a:lnTo>
                    <a:pt x="1359027" y="463321"/>
                  </a:lnTo>
                  <a:lnTo>
                    <a:pt x="1347495" y="464197"/>
                  </a:lnTo>
                  <a:lnTo>
                    <a:pt x="1305572" y="485241"/>
                  </a:lnTo>
                  <a:lnTo>
                    <a:pt x="1282636" y="518604"/>
                  </a:lnTo>
                  <a:lnTo>
                    <a:pt x="1271016" y="565594"/>
                  </a:lnTo>
                  <a:lnTo>
                    <a:pt x="1270241" y="584276"/>
                  </a:lnTo>
                  <a:lnTo>
                    <a:pt x="1271016" y="602970"/>
                  </a:lnTo>
                  <a:lnTo>
                    <a:pt x="1282636" y="650278"/>
                  </a:lnTo>
                  <a:lnTo>
                    <a:pt x="1305572" y="683336"/>
                  </a:lnTo>
                  <a:lnTo>
                    <a:pt x="1347495" y="704354"/>
                  </a:lnTo>
                  <a:lnTo>
                    <a:pt x="1359027" y="705231"/>
                  </a:lnTo>
                  <a:lnTo>
                    <a:pt x="1369021" y="704710"/>
                  </a:lnTo>
                  <a:lnTo>
                    <a:pt x="1411808" y="686308"/>
                  </a:lnTo>
                  <a:lnTo>
                    <a:pt x="1416494" y="681774"/>
                  </a:lnTo>
                  <a:lnTo>
                    <a:pt x="1418717" y="679640"/>
                  </a:lnTo>
                  <a:lnTo>
                    <a:pt x="1439926" y="644042"/>
                  </a:lnTo>
                  <a:lnTo>
                    <a:pt x="1443469" y="633196"/>
                  </a:lnTo>
                  <a:lnTo>
                    <a:pt x="1419009" y="625487"/>
                  </a:lnTo>
                  <a:lnTo>
                    <a:pt x="1415046" y="638289"/>
                  </a:lnTo>
                  <a:lnTo>
                    <a:pt x="1409877" y="649528"/>
                  </a:lnTo>
                  <a:lnTo>
                    <a:pt x="1378635" y="678180"/>
                  </a:lnTo>
                  <a:lnTo>
                    <a:pt x="1359027" y="681774"/>
                  </a:lnTo>
                  <a:lnTo>
                    <a:pt x="1350505" y="681062"/>
                  </a:lnTo>
                  <a:lnTo>
                    <a:pt x="1314551" y="656145"/>
                  </a:lnTo>
                  <a:lnTo>
                    <a:pt x="1298473" y="612838"/>
                  </a:lnTo>
                  <a:lnTo>
                    <a:pt x="1296377" y="584276"/>
                  </a:lnTo>
                  <a:lnTo>
                    <a:pt x="1296898" y="569429"/>
                  </a:lnTo>
                  <a:lnTo>
                    <a:pt x="1304747" y="531672"/>
                  </a:lnTo>
                  <a:lnTo>
                    <a:pt x="1327200" y="498500"/>
                  </a:lnTo>
                  <a:lnTo>
                    <a:pt x="1359027" y="486765"/>
                  </a:lnTo>
                  <a:lnTo>
                    <a:pt x="1369123" y="487692"/>
                  </a:lnTo>
                  <a:lnTo>
                    <a:pt x="1403489" y="509511"/>
                  </a:lnTo>
                  <a:lnTo>
                    <a:pt x="1418996" y="543077"/>
                  </a:lnTo>
                  <a:lnTo>
                    <a:pt x="1443469" y="535355"/>
                  </a:lnTo>
                  <a:close/>
                </a:path>
                <a:path w="20104100" h="11308715">
                  <a:moveTo>
                    <a:pt x="1646059" y="584276"/>
                  </a:moveTo>
                  <a:lnTo>
                    <a:pt x="1639074" y="532752"/>
                  </a:lnTo>
                  <a:lnTo>
                    <a:pt x="1619923" y="495236"/>
                  </a:lnTo>
                  <a:lnTo>
                    <a:pt x="1619923" y="584276"/>
                  </a:lnTo>
                  <a:lnTo>
                    <a:pt x="1619389" y="599122"/>
                  </a:lnTo>
                  <a:lnTo>
                    <a:pt x="1611541" y="636879"/>
                  </a:lnTo>
                  <a:lnTo>
                    <a:pt x="1589430" y="670382"/>
                  </a:lnTo>
                  <a:lnTo>
                    <a:pt x="1557934" y="681774"/>
                  </a:lnTo>
                  <a:lnTo>
                    <a:pt x="1549425" y="681062"/>
                  </a:lnTo>
                  <a:lnTo>
                    <a:pt x="1513789" y="656145"/>
                  </a:lnTo>
                  <a:lnTo>
                    <a:pt x="1497952" y="612838"/>
                  </a:lnTo>
                  <a:lnTo>
                    <a:pt x="1495945" y="584276"/>
                  </a:lnTo>
                  <a:lnTo>
                    <a:pt x="1496441" y="569429"/>
                  </a:lnTo>
                  <a:lnTo>
                    <a:pt x="1503984" y="531672"/>
                  </a:lnTo>
                  <a:lnTo>
                    <a:pt x="1526438" y="498500"/>
                  </a:lnTo>
                  <a:lnTo>
                    <a:pt x="1557934" y="486765"/>
                  </a:lnTo>
                  <a:lnTo>
                    <a:pt x="1566430" y="487502"/>
                  </a:lnTo>
                  <a:lnTo>
                    <a:pt x="1601990" y="512483"/>
                  </a:lnTo>
                  <a:lnTo>
                    <a:pt x="1617827" y="555713"/>
                  </a:lnTo>
                  <a:lnTo>
                    <a:pt x="1619923" y="584276"/>
                  </a:lnTo>
                  <a:lnTo>
                    <a:pt x="1619923" y="495236"/>
                  </a:lnTo>
                  <a:lnTo>
                    <a:pt x="1580553" y="466839"/>
                  </a:lnTo>
                  <a:lnTo>
                    <a:pt x="1557934" y="463321"/>
                  </a:lnTo>
                  <a:lnTo>
                    <a:pt x="1546415" y="464197"/>
                  </a:lnTo>
                  <a:lnTo>
                    <a:pt x="1504797" y="485241"/>
                  </a:lnTo>
                  <a:lnTo>
                    <a:pt x="1481874" y="518604"/>
                  </a:lnTo>
                  <a:lnTo>
                    <a:pt x="1470558" y="565594"/>
                  </a:lnTo>
                  <a:lnTo>
                    <a:pt x="1469809" y="584276"/>
                  </a:lnTo>
                  <a:lnTo>
                    <a:pt x="1470558" y="602970"/>
                  </a:lnTo>
                  <a:lnTo>
                    <a:pt x="1481874" y="650278"/>
                  </a:lnTo>
                  <a:lnTo>
                    <a:pt x="1504797" y="683336"/>
                  </a:lnTo>
                  <a:lnTo>
                    <a:pt x="1546415" y="704354"/>
                  </a:lnTo>
                  <a:lnTo>
                    <a:pt x="1557934" y="705231"/>
                  </a:lnTo>
                  <a:lnTo>
                    <a:pt x="1569453" y="704354"/>
                  </a:lnTo>
                  <a:lnTo>
                    <a:pt x="1611033" y="683336"/>
                  </a:lnTo>
                  <a:lnTo>
                    <a:pt x="1612442" y="681774"/>
                  </a:lnTo>
                  <a:lnTo>
                    <a:pt x="1619580" y="673900"/>
                  </a:lnTo>
                  <a:lnTo>
                    <a:pt x="1639074" y="635977"/>
                  </a:lnTo>
                  <a:lnTo>
                    <a:pt x="1645272" y="602970"/>
                  </a:lnTo>
                  <a:lnTo>
                    <a:pt x="1646059" y="584276"/>
                  </a:lnTo>
                  <a:close/>
                </a:path>
                <a:path w="20104100" h="11308715">
                  <a:moveTo>
                    <a:pt x="1839595" y="467004"/>
                  </a:moveTo>
                  <a:lnTo>
                    <a:pt x="1807756" y="467004"/>
                  </a:lnTo>
                  <a:lnTo>
                    <a:pt x="1758835" y="578916"/>
                  </a:lnTo>
                  <a:lnTo>
                    <a:pt x="1723834" y="498830"/>
                  </a:lnTo>
                  <a:lnTo>
                    <a:pt x="1709915" y="467004"/>
                  </a:lnTo>
                  <a:lnTo>
                    <a:pt x="1678089" y="467004"/>
                  </a:lnTo>
                  <a:lnTo>
                    <a:pt x="1678089" y="701548"/>
                  </a:lnTo>
                  <a:lnTo>
                    <a:pt x="1701203" y="701548"/>
                  </a:lnTo>
                  <a:lnTo>
                    <a:pt x="1701203" y="498830"/>
                  </a:lnTo>
                  <a:lnTo>
                    <a:pt x="1758505" y="631190"/>
                  </a:lnTo>
                  <a:lnTo>
                    <a:pt x="1781136" y="578916"/>
                  </a:lnTo>
                  <a:lnTo>
                    <a:pt x="1815807" y="498830"/>
                  </a:lnTo>
                  <a:lnTo>
                    <a:pt x="1815807" y="701548"/>
                  </a:lnTo>
                  <a:lnTo>
                    <a:pt x="1839595" y="701548"/>
                  </a:lnTo>
                  <a:lnTo>
                    <a:pt x="1839595" y="498830"/>
                  </a:lnTo>
                  <a:lnTo>
                    <a:pt x="1839595" y="467004"/>
                  </a:lnTo>
                  <a:close/>
                </a:path>
                <a:path w="20104100" h="11308715">
                  <a:moveTo>
                    <a:pt x="2040496" y="467004"/>
                  </a:moveTo>
                  <a:lnTo>
                    <a:pt x="2008670" y="467004"/>
                  </a:lnTo>
                  <a:lnTo>
                    <a:pt x="1959749" y="578916"/>
                  </a:lnTo>
                  <a:lnTo>
                    <a:pt x="1924748" y="498830"/>
                  </a:lnTo>
                  <a:lnTo>
                    <a:pt x="1910829" y="467004"/>
                  </a:lnTo>
                  <a:lnTo>
                    <a:pt x="1879003" y="467004"/>
                  </a:lnTo>
                  <a:lnTo>
                    <a:pt x="1879003" y="701548"/>
                  </a:lnTo>
                  <a:lnTo>
                    <a:pt x="1902117" y="701548"/>
                  </a:lnTo>
                  <a:lnTo>
                    <a:pt x="1902117" y="498830"/>
                  </a:lnTo>
                  <a:lnTo>
                    <a:pt x="1959419" y="631190"/>
                  </a:lnTo>
                  <a:lnTo>
                    <a:pt x="1982038" y="578916"/>
                  </a:lnTo>
                  <a:lnTo>
                    <a:pt x="2016709" y="498830"/>
                  </a:lnTo>
                  <a:lnTo>
                    <a:pt x="2016709" y="701548"/>
                  </a:lnTo>
                  <a:lnTo>
                    <a:pt x="2040496" y="701548"/>
                  </a:lnTo>
                  <a:lnTo>
                    <a:pt x="2040496" y="498830"/>
                  </a:lnTo>
                  <a:lnTo>
                    <a:pt x="2040496" y="467004"/>
                  </a:lnTo>
                  <a:close/>
                </a:path>
                <a:path w="20104100" h="11308715">
                  <a:moveTo>
                    <a:pt x="2248789" y="584276"/>
                  </a:moveTo>
                  <a:lnTo>
                    <a:pt x="2241804" y="532752"/>
                  </a:lnTo>
                  <a:lnTo>
                    <a:pt x="2222652" y="495236"/>
                  </a:lnTo>
                  <a:lnTo>
                    <a:pt x="2222652" y="584276"/>
                  </a:lnTo>
                  <a:lnTo>
                    <a:pt x="2222119" y="599122"/>
                  </a:lnTo>
                  <a:lnTo>
                    <a:pt x="2214270" y="636879"/>
                  </a:lnTo>
                  <a:lnTo>
                    <a:pt x="2192159" y="670382"/>
                  </a:lnTo>
                  <a:lnTo>
                    <a:pt x="2160663" y="681774"/>
                  </a:lnTo>
                  <a:lnTo>
                    <a:pt x="2152154" y="681062"/>
                  </a:lnTo>
                  <a:lnTo>
                    <a:pt x="2116518" y="656145"/>
                  </a:lnTo>
                  <a:lnTo>
                    <a:pt x="2100681" y="612838"/>
                  </a:lnTo>
                  <a:lnTo>
                    <a:pt x="2098675" y="584276"/>
                  </a:lnTo>
                  <a:lnTo>
                    <a:pt x="2099170" y="569429"/>
                  </a:lnTo>
                  <a:lnTo>
                    <a:pt x="2106714" y="531672"/>
                  </a:lnTo>
                  <a:lnTo>
                    <a:pt x="2129167" y="498500"/>
                  </a:lnTo>
                  <a:lnTo>
                    <a:pt x="2160663" y="486765"/>
                  </a:lnTo>
                  <a:lnTo>
                    <a:pt x="2169160" y="487502"/>
                  </a:lnTo>
                  <a:lnTo>
                    <a:pt x="2204720" y="512483"/>
                  </a:lnTo>
                  <a:lnTo>
                    <a:pt x="2220557" y="555713"/>
                  </a:lnTo>
                  <a:lnTo>
                    <a:pt x="2222652" y="584276"/>
                  </a:lnTo>
                  <a:lnTo>
                    <a:pt x="2222652" y="495236"/>
                  </a:lnTo>
                  <a:lnTo>
                    <a:pt x="2183282" y="466839"/>
                  </a:lnTo>
                  <a:lnTo>
                    <a:pt x="2160663" y="463321"/>
                  </a:lnTo>
                  <a:lnTo>
                    <a:pt x="2149144" y="464197"/>
                  </a:lnTo>
                  <a:lnTo>
                    <a:pt x="2107527" y="485241"/>
                  </a:lnTo>
                  <a:lnTo>
                    <a:pt x="2084603" y="518604"/>
                  </a:lnTo>
                  <a:lnTo>
                    <a:pt x="2073287" y="565594"/>
                  </a:lnTo>
                  <a:lnTo>
                    <a:pt x="2072538" y="584276"/>
                  </a:lnTo>
                  <a:lnTo>
                    <a:pt x="2073287" y="602970"/>
                  </a:lnTo>
                  <a:lnTo>
                    <a:pt x="2084603" y="650278"/>
                  </a:lnTo>
                  <a:lnTo>
                    <a:pt x="2107527" y="683336"/>
                  </a:lnTo>
                  <a:lnTo>
                    <a:pt x="2149144" y="704354"/>
                  </a:lnTo>
                  <a:lnTo>
                    <a:pt x="2160663" y="705231"/>
                  </a:lnTo>
                  <a:lnTo>
                    <a:pt x="2172182" y="704354"/>
                  </a:lnTo>
                  <a:lnTo>
                    <a:pt x="2213775" y="683336"/>
                  </a:lnTo>
                  <a:lnTo>
                    <a:pt x="2215172" y="681774"/>
                  </a:lnTo>
                  <a:lnTo>
                    <a:pt x="2222309" y="673900"/>
                  </a:lnTo>
                  <a:lnTo>
                    <a:pt x="2241804" y="635977"/>
                  </a:lnTo>
                  <a:lnTo>
                    <a:pt x="2248014" y="602970"/>
                  </a:lnTo>
                  <a:lnTo>
                    <a:pt x="2248789" y="584276"/>
                  </a:lnTo>
                  <a:close/>
                </a:path>
                <a:path w="20104100" h="11308715">
                  <a:moveTo>
                    <a:pt x="2436622" y="467004"/>
                  </a:moveTo>
                  <a:lnTo>
                    <a:pt x="2413177" y="467004"/>
                  </a:lnTo>
                  <a:lnTo>
                    <a:pt x="2413838" y="657987"/>
                  </a:lnTo>
                  <a:lnTo>
                    <a:pt x="2335403" y="504863"/>
                  </a:lnTo>
                  <a:lnTo>
                    <a:pt x="2315997" y="467004"/>
                  </a:lnTo>
                  <a:lnTo>
                    <a:pt x="2286520" y="467004"/>
                  </a:lnTo>
                  <a:lnTo>
                    <a:pt x="2286520" y="701548"/>
                  </a:lnTo>
                  <a:lnTo>
                    <a:pt x="2309965" y="701548"/>
                  </a:lnTo>
                  <a:lnTo>
                    <a:pt x="2309304" y="504863"/>
                  </a:lnTo>
                  <a:lnTo>
                    <a:pt x="2410485" y="701548"/>
                  </a:lnTo>
                  <a:lnTo>
                    <a:pt x="2436622" y="701548"/>
                  </a:lnTo>
                  <a:lnTo>
                    <a:pt x="2436622" y="657987"/>
                  </a:lnTo>
                  <a:lnTo>
                    <a:pt x="2436622" y="467004"/>
                  </a:lnTo>
                  <a:close/>
                </a:path>
                <a:path w="20104100" h="11308715">
                  <a:moveTo>
                    <a:pt x="2853855" y="467004"/>
                  </a:moveTo>
                  <a:lnTo>
                    <a:pt x="2672918" y="467004"/>
                  </a:lnTo>
                  <a:lnTo>
                    <a:pt x="2672918" y="489445"/>
                  </a:lnTo>
                  <a:lnTo>
                    <a:pt x="2750655" y="489445"/>
                  </a:lnTo>
                  <a:lnTo>
                    <a:pt x="2750655" y="701548"/>
                  </a:lnTo>
                  <a:lnTo>
                    <a:pt x="2776461" y="701548"/>
                  </a:lnTo>
                  <a:lnTo>
                    <a:pt x="2776461" y="489445"/>
                  </a:lnTo>
                  <a:lnTo>
                    <a:pt x="2853855" y="489445"/>
                  </a:lnTo>
                  <a:lnTo>
                    <a:pt x="2853855" y="467004"/>
                  </a:lnTo>
                  <a:close/>
                </a:path>
                <a:path w="20104100" h="11308715">
                  <a:moveTo>
                    <a:pt x="3040697" y="467004"/>
                  </a:moveTo>
                  <a:lnTo>
                    <a:pt x="3014891" y="467004"/>
                  </a:lnTo>
                  <a:lnTo>
                    <a:pt x="3014891" y="572211"/>
                  </a:lnTo>
                  <a:lnTo>
                    <a:pt x="2913710" y="572211"/>
                  </a:lnTo>
                  <a:lnTo>
                    <a:pt x="2913710" y="467004"/>
                  </a:lnTo>
                  <a:lnTo>
                    <a:pt x="2887903" y="467004"/>
                  </a:lnTo>
                  <a:lnTo>
                    <a:pt x="2887903" y="701548"/>
                  </a:lnTo>
                  <a:lnTo>
                    <a:pt x="2913710" y="701548"/>
                  </a:lnTo>
                  <a:lnTo>
                    <a:pt x="2913710" y="594664"/>
                  </a:lnTo>
                  <a:lnTo>
                    <a:pt x="3014891" y="594664"/>
                  </a:lnTo>
                  <a:lnTo>
                    <a:pt x="3014891" y="701548"/>
                  </a:lnTo>
                  <a:lnTo>
                    <a:pt x="3040697" y="701548"/>
                  </a:lnTo>
                  <a:lnTo>
                    <a:pt x="3040697" y="594664"/>
                  </a:lnTo>
                  <a:lnTo>
                    <a:pt x="3040697" y="572211"/>
                  </a:lnTo>
                  <a:lnTo>
                    <a:pt x="3040697" y="467004"/>
                  </a:lnTo>
                  <a:close/>
                </a:path>
                <a:path w="20104100" h="11308715">
                  <a:moveTo>
                    <a:pt x="3245294" y="679094"/>
                  </a:moveTo>
                  <a:lnTo>
                    <a:pt x="3122993" y="679094"/>
                  </a:lnTo>
                  <a:lnTo>
                    <a:pt x="3122993" y="594321"/>
                  </a:lnTo>
                  <a:lnTo>
                    <a:pt x="3202736" y="594321"/>
                  </a:lnTo>
                  <a:lnTo>
                    <a:pt x="3202736" y="571881"/>
                  </a:lnTo>
                  <a:lnTo>
                    <a:pt x="3122993" y="571881"/>
                  </a:lnTo>
                  <a:lnTo>
                    <a:pt x="3122993" y="489445"/>
                  </a:lnTo>
                  <a:lnTo>
                    <a:pt x="3243948" y="489445"/>
                  </a:lnTo>
                  <a:lnTo>
                    <a:pt x="3243948" y="467004"/>
                  </a:lnTo>
                  <a:lnTo>
                    <a:pt x="3097187" y="467004"/>
                  </a:lnTo>
                  <a:lnTo>
                    <a:pt x="3097187" y="701548"/>
                  </a:lnTo>
                  <a:lnTo>
                    <a:pt x="3245294" y="701548"/>
                  </a:lnTo>
                  <a:lnTo>
                    <a:pt x="3245294" y="679094"/>
                  </a:lnTo>
                  <a:close/>
                </a:path>
                <a:path w="20104100" h="11308715">
                  <a:moveTo>
                    <a:pt x="3446869" y="467004"/>
                  </a:moveTo>
                  <a:lnTo>
                    <a:pt x="3415042" y="467004"/>
                  </a:lnTo>
                  <a:lnTo>
                    <a:pt x="3366122" y="578916"/>
                  </a:lnTo>
                  <a:lnTo>
                    <a:pt x="3331121" y="498830"/>
                  </a:lnTo>
                  <a:lnTo>
                    <a:pt x="3317202" y="467004"/>
                  </a:lnTo>
                  <a:lnTo>
                    <a:pt x="3285375" y="467004"/>
                  </a:lnTo>
                  <a:lnTo>
                    <a:pt x="3285375" y="701548"/>
                  </a:lnTo>
                  <a:lnTo>
                    <a:pt x="3308489" y="701548"/>
                  </a:lnTo>
                  <a:lnTo>
                    <a:pt x="3308489" y="498830"/>
                  </a:lnTo>
                  <a:lnTo>
                    <a:pt x="3365792" y="631190"/>
                  </a:lnTo>
                  <a:lnTo>
                    <a:pt x="3388410" y="578916"/>
                  </a:lnTo>
                  <a:lnTo>
                    <a:pt x="3423081" y="498830"/>
                  </a:lnTo>
                  <a:lnTo>
                    <a:pt x="3423081" y="701548"/>
                  </a:lnTo>
                  <a:lnTo>
                    <a:pt x="3446869" y="701548"/>
                  </a:lnTo>
                  <a:lnTo>
                    <a:pt x="3446869" y="498830"/>
                  </a:lnTo>
                  <a:lnTo>
                    <a:pt x="3446869" y="467004"/>
                  </a:lnTo>
                  <a:close/>
                </a:path>
                <a:path w="20104100" h="11308715">
                  <a:moveTo>
                    <a:pt x="3647109" y="679094"/>
                  </a:moveTo>
                  <a:lnTo>
                    <a:pt x="3524808" y="679094"/>
                  </a:lnTo>
                  <a:lnTo>
                    <a:pt x="3524808" y="594321"/>
                  </a:lnTo>
                  <a:lnTo>
                    <a:pt x="3604564" y="594321"/>
                  </a:lnTo>
                  <a:lnTo>
                    <a:pt x="3604564" y="571881"/>
                  </a:lnTo>
                  <a:lnTo>
                    <a:pt x="3524808" y="571881"/>
                  </a:lnTo>
                  <a:lnTo>
                    <a:pt x="3524808" y="489445"/>
                  </a:lnTo>
                  <a:lnTo>
                    <a:pt x="3645776" y="489445"/>
                  </a:lnTo>
                  <a:lnTo>
                    <a:pt x="3645776" y="467004"/>
                  </a:lnTo>
                  <a:lnTo>
                    <a:pt x="3499015" y="467004"/>
                  </a:lnTo>
                  <a:lnTo>
                    <a:pt x="3499015" y="701548"/>
                  </a:lnTo>
                  <a:lnTo>
                    <a:pt x="3647109" y="701548"/>
                  </a:lnTo>
                  <a:lnTo>
                    <a:pt x="3647109" y="679094"/>
                  </a:lnTo>
                  <a:close/>
                </a:path>
                <a:path w="20104100" h="11308715">
                  <a:moveTo>
                    <a:pt x="3850703" y="636879"/>
                  </a:moveTo>
                  <a:lnTo>
                    <a:pt x="3850284" y="628611"/>
                  </a:lnTo>
                  <a:lnTo>
                    <a:pt x="3850246" y="627786"/>
                  </a:lnTo>
                  <a:lnTo>
                    <a:pt x="3848862" y="619620"/>
                  </a:lnTo>
                  <a:lnTo>
                    <a:pt x="3824236" y="587629"/>
                  </a:lnTo>
                  <a:lnTo>
                    <a:pt x="3783939" y="572719"/>
                  </a:lnTo>
                  <a:lnTo>
                    <a:pt x="3769614" y="569201"/>
                  </a:lnTo>
                  <a:lnTo>
                    <a:pt x="3762705" y="567270"/>
                  </a:lnTo>
                  <a:lnTo>
                    <a:pt x="3724389" y="546747"/>
                  </a:lnTo>
                  <a:lnTo>
                    <a:pt x="3717340" y="533120"/>
                  </a:lnTo>
                  <a:lnTo>
                    <a:pt x="3717340" y="523290"/>
                  </a:lnTo>
                  <a:lnTo>
                    <a:pt x="3718179" y="515442"/>
                  </a:lnTo>
                  <a:lnTo>
                    <a:pt x="3720579" y="508635"/>
                  </a:lnTo>
                  <a:lnTo>
                    <a:pt x="3720693" y="508304"/>
                  </a:lnTo>
                  <a:lnTo>
                    <a:pt x="3755694" y="485787"/>
                  </a:lnTo>
                  <a:lnTo>
                    <a:pt x="3765931" y="485089"/>
                  </a:lnTo>
                  <a:lnTo>
                    <a:pt x="3774186" y="485533"/>
                  </a:lnTo>
                  <a:lnTo>
                    <a:pt x="3817023" y="500786"/>
                  </a:lnTo>
                  <a:lnTo>
                    <a:pt x="3834955" y="512902"/>
                  </a:lnTo>
                  <a:lnTo>
                    <a:pt x="3848354" y="492798"/>
                  </a:lnTo>
                  <a:lnTo>
                    <a:pt x="3806469" y="470357"/>
                  </a:lnTo>
                  <a:lnTo>
                    <a:pt x="3776688" y="463816"/>
                  </a:lnTo>
                  <a:lnTo>
                    <a:pt x="3777704" y="463816"/>
                  </a:lnTo>
                  <a:lnTo>
                    <a:pt x="3765600" y="463321"/>
                  </a:lnTo>
                  <a:lnTo>
                    <a:pt x="3755161" y="463816"/>
                  </a:lnTo>
                  <a:lnTo>
                    <a:pt x="3745319" y="465328"/>
                  </a:lnTo>
                  <a:lnTo>
                    <a:pt x="3706698" y="486854"/>
                  </a:lnTo>
                  <a:lnTo>
                    <a:pt x="3694938" y="508304"/>
                  </a:lnTo>
                  <a:lnTo>
                    <a:pt x="3694811" y="508635"/>
                  </a:lnTo>
                  <a:lnTo>
                    <a:pt x="3693122" y="517029"/>
                  </a:lnTo>
                  <a:lnTo>
                    <a:pt x="3692550" y="525970"/>
                  </a:lnTo>
                  <a:lnTo>
                    <a:pt x="3692906" y="533120"/>
                  </a:lnTo>
                  <a:lnTo>
                    <a:pt x="3692995" y="534911"/>
                  </a:lnTo>
                  <a:lnTo>
                    <a:pt x="3713099" y="571411"/>
                  </a:lnTo>
                  <a:lnTo>
                    <a:pt x="3751669" y="587946"/>
                  </a:lnTo>
                  <a:lnTo>
                    <a:pt x="3779863" y="595439"/>
                  </a:lnTo>
                  <a:lnTo>
                    <a:pt x="3786454" y="597420"/>
                  </a:lnTo>
                  <a:lnTo>
                    <a:pt x="3792753" y="599630"/>
                  </a:lnTo>
                  <a:lnTo>
                    <a:pt x="3806583" y="605155"/>
                  </a:lnTo>
                  <a:lnTo>
                    <a:pt x="3812844" y="609625"/>
                  </a:lnTo>
                  <a:lnTo>
                    <a:pt x="3817531" y="615442"/>
                  </a:lnTo>
                  <a:lnTo>
                    <a:pt x="3822446" y="621017"/>
                  </a:lnTo>
                  <a:lnTo>
                    <a:pt x="3824909" y="628611"/>
                  </a:lnTo>
                  <a:lnTo>
                    <a:pt x="3824909" y="646709"/>
                  </a:lnTo>
                  <a:lnTo>
                    <a:pt x="3822560" y="654418"/>
                  </a:lnTo>
                  <a:lnTo>
                    <a:pt x="3817861" y="661339"/>
                  </a:lnTo>
                  <a:lnTo>
                    <a:pt x="3813403" y="668045"/>
                  </a:lnTo>
                  <a:lnTo>
                    <a:pt x="3771963" y="683120"/>
                  </a:lnTo>
                  <a:lnTo>
                    <a:pt x="3765258" y="682764"/>
                  </a:lnTo>
                  <a:lnTo>
                    <a:pt x="3763657" y="682764"/>
                  </a:lnTo>
                  <a:lnTo>
                    <a:pt x="3720198" y="664946"/>
                  </a:lnTo>
                  <a:lnTo>
                    <a:pt x="3700589" y="648944"/>
                  </a:lnTo>
                  <a:lnTo>
                    <a:pt x="3685184" y="668375"/>
                  </a:lnTo>
                  <a:lnTo>
                    <a:pt x="3716655" y="691375"/>
                  </a:lnTo>
                  <a:lnTo>
                    <a:pt x="3759733" y="704684"/>
                  </a:lnTo>
                  <a:lnTo>
                    <a:pt x="3771290" y="705231"/>
                  </a:lnTo>
                  <a:lnTo>
                    <a:pt x="3782517" y="704684"/>
                  </a:lnTo>
                  <a:lnTo>
                    <a:pt x="3820718" y="691603"/>
                  </a:lnTo>
                  <a:lnTo>
                    <a:pt x="3848112" y="655396"/>
                  </a:lnTo>
                  <a:lnTo>
                    <a:pt x="3849979" y="646709"/>
                  </a:lnTo>
                  <a:lnTo>
                    <a:pt x="3850055" y="646366"/>
                  </a:lnTo>
                  <a:lnTo>
                    <a:pt x="3850703" y="636879"/>
                  </a:lnTo>
                  <a:close/>
                </a:path>
                <a:path w="20104100" h="11308715">
                  <a:moveTo>
                    <a:pt x="20104100" y="10465651"/>
                  </a:moveTo>
                  <a:lnTo>
                    <a:pt x="10317747" y="10465651"/>
                  </a:lnTo>
                  <a:lnTo>
                    <a:pt x="10317747" y="0"/>
                  </a:lnTo>
                  <a:lnTo>
                    <a:pt x="10309885" y="0"/>
                  </a:lnTo>
                  <a:lnTo>
                    <a:pt x="10309885" y="10465651"/>
                  </a:ln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531251" y="3067969"/>
              <a:ext cx="5590055" cy="217124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D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9009" y="3761979"/>
            <a:ext cx="12782277" cy="319487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58369" y="1340273"/>
            <a:ext cx="4219766" cy="8580192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34642" y="1340273"/>
            <a:ext cx="4010349" cy="8429062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6020873" y="10044259"/>
            <a:ext cx="815340" cy="252095"/>
          </a:xfrm>
          <a:custGeom>
            <a:avLst/>
            <a:gdLst/>
            <a:ahLst/>
            <a:cxnLst/>
            <a:rect l="l" t="t" r="r" b="b"/>
            <a:pathLst>
              <a:path w="815340" h="252095">
                <a:moveTo>
                  <a:pt x="148156" y="0"/>
                </a:moveTo>
                <a:lnTo>
                  <a:pt x="90300" y="0"/>
                </a:lnTo>
                <a:lnTo>
                  <a:pt x="88402" y="558"/>
                </a:lnTo>
                <a:lnTo>
                  <a:pt x="87285" y="1675"/>
                </a:lnTo>
                <a:lnTo>
                  <a:pt x="86168" y="2568"/>
                </a:lnTo>
                <a:lnTo>
                  <a:pt x="85163" y="4244"/>
                </a:lnTo>
                <a:lnTo>
                  <a:pt x="837" y="238903"/>
                </a:lnTo>
                <a:lnTo>
                  <a:pt x="81" y="241360"/>
                </a:lnTo>
                <a:lnTo>
                  <a:pt x="0" y="244264"/>
                </a:lnTo>
                <a:lnTo>
                  <a:pt x="1731" y="247727"/>
                </a:lnTo>
                <a:lnTo>
                  <a:pt x="3183" y="248620"/>
                </a:lnTo>
                <a:lnTo>
                  <a:pt x="45960" y="248620"/>
                </a:lnTo>
                <a:lnTo>
                  <a:pt x="50762" y="244264"/>
                </a:lnTo>
                <a:lnTo>
                  <a:pt x="68401" y="195009"/>
                </a:lnTo>
                <a:lnTo>
                  <a:pt x="68521" y="194674"/>
                </a:lnTo>
                <a:lnTo>
                  <a:pt x="69191" y="192440"/>
                </a:lnTo>
                <a:lnTo>
                  <a:pt x="70643" y="191324"/>
                </a:lnTo>
                <a:lnTo>
                  <a:pt x="218858" y="191324"/>
                </a:lnTo>
                <a:lnTo>
                  <a:pt x="202974" y="146759"/>
                </a:lnTo>
                <a:lnTo>
                  <a:pt x="82370" y="146759"/>
                </a:lnTo>
                <a:lnTo>
                  <a:pt x="81365" y="144861"/>
                </a:lnTo>
                <a:lnTo>
                  <a:pt x="82929" y="141063"/>
                </a:lnTo>
                <a:lnTo>
                  <a:pt x="111410" y="62992"/>
                </a:lnTo>
                <a:lnTo>
                  <a:pt x="112080" y="61429"/>
                </a:lnTo>
                <a:lnTo>
                  <a:pt x="112750" y="60647"/>
                </a:lnTo>
                <a:lnTo>
                  <a:pt x="172282" y="60647"/>
                </a:lnTo>
                <a:lnTo>
                  <a:pt x="153293" y="7371"/>
                </a:lnTo>
                <a:lnTo>
                  <a:pt x="151547" y="2568"/>
                </a:lnTo>
                <a:lnTo>
                  <a:pt x="150440" y="1675"/>
                </a:lnTo>
                <a:lnTo>
                  <a:pt x="148156" y="0"/>
                </a:lnTo>
                <a:close/>
              </a:path>
              <a:path w="815340" h="252095">
                <a:moveTo>
                  <a:pt x="218858" y="191324"/>
                </a:moveTo>
                <a:lnTo>
                  <a:pt x="156197" y="191324"/>
                </a:lnTo>
                <a:lnTo>
                  <a:pt x="157202" y="191659"/>
                </a:lnTo>
                <a:lnTo>
                  <a:pt x="157761" y="192440"/>
                </a:lnTo>
                <a:lnTo>
                  <a:pt x="158319" y="192999"/>
                </a:lnTo>
                <a:lnTo>
                  <a:pt x="158766" y="193892"/>
                </a:lnTo>
                <a:lnTo>
                  <a:pt x="158922" y="194674"/>
                </a:lnTo>
                <a:lnTo>
                  <a:pt x="158989" y="195009"/>
                </a:lnTo>
                <a:lnTo>
                  <a:pt x="176413" y="243929"/>
                </a:lnTo>
                <a:lnTo>
                  <a:pt x="177147" y="246498"/>
                </a:lnTo>
                <a:lnTo>
                  <a:pt x="177211" y="246721"/>
                </a:lnTo>
                <a:lnTo>
                  <a:pt x="177306" y="247057"/>
                </a:lnTo>
                <a:lnTo>
                  <a:pt x="179429" y="248620"/>
                </a:lnTo>
                <a:lnTo>
                  <a:pt x="234045" y="248620"/>
                </a:lnTo>
                <a:lnTo>
                  <a:pt x="235236" y="247727"/>
                </a:lnTo>
                <a:lnTo>
                  <a:pt x="235571" y="247057"/>
                </a:lnTo>
                <a:lnTo>
                  <a:pt x="236055" y="245605"/>
                </a:lnTo>
                <a:lnTo>
                  <a:pt x="236725" y="243371"/>
                </a:lnTo>
                <a:lnTo>
                  <a:pt x="236725" y="241360"/>
                </a:lnTo>
                <a:lnTo>
                  <a:pt x="236055" y="239573"/>
                </a:lnTo>
                <a:lnTo>
                  <a:pt x="218977" y="191659"/>
                </a:lnTo>
                <a:lnTo>
                  <a:pt x="218858" y="191324"/>
                </a:lnTo>
                <a:close/>
              </a:path>
              <a:path w="815340" h="252095">
                <a:moveTo>
                  <a:pt x="322039" y="106551"/>
                </a:moveTo>
                <a:lnTo>
                  <a:pt x="268428" y="106551"/>
                </a:lnTo>
                <a:lnTo>
                  <a:pt x="269321" y="107556"/>
                </a:lnTo>
                <a:lnTo>
                  <a:pt x="269321" y="246721"/>
                </a:lnTo>
                <a:lnTo>
                  <a:pt x="270996" y="248620"/>
                </a:lnTo>
                <a:lnTo>
                  <a:pt x="319135" y="248620"/>
                </a:lnTo>
                <a:lnTo>
                  <a:pt x="320922" y="246498"/>
                </a:lnTo>
                <a:lnTo>
                  <a:pt x="320922" y="107780"/>
                </a:lnTo>
                <a:lnTo>
                  <a:pt x="322039" y="106551"/>
                </a:lnTo>
                <a:close/>
              </a:path>
              <a:path w="815340" h="252095">
                <a:moveTo>
                  <a:pt x="172282" y="60647"/>
                </a:moveTo>
                <a:lnTo>
                  <a:pt x="114314" y="60647"/>
                </a:lnTo>
                <a:lnTo>
                  <a:pt x="115151" y="61429"/>
                </a:lnTo>
                <a:lnTo>
                  <a:pt x="115766" y="62657"/>
                </a:lnTo>
                <a:lnTo>
                  <a:pt x="143911" y="141063"/>
                </a:lnTo>
                <a:lnTo>
                  <a:pt x="145028" y="144861"/>
                </a:lnTo>
                <a:lnTo>
                  <a:pt x="144023" y="146759"/>
                </a:lnTo>
                <a:lnTo>
                  <a:pt x="202974" y="146759"/>
                </a:lnTo>
                <a:lnTo>
                  <a:pt x="172282" y="60647"/>
                </a:lnTo>
                <a:close/>
              </a:path>
              <a:path w="815340" h="252095">
                <a:moveTo>
                  <a:pt x="353647" y="71034"/>
                </a:moveTo>
                <a:lnTo>
                  <a:pt x="240617" y="71034"/>
                </a:lnTo>
                <a:lnTo>
                  <a:pt x="238942" y="71592"/>
                </a:lnTo>
                <a:lnTo>
                  <a:pt x="237825" y="72709"/>
                </a:lnTo>
                <a:lnTo>
                  <a:pt x="236931" y="73826"/>
                </a:lnTo>
                <a:lnTo>
                  <a:pt x="236484" y="75166"/>
                </a:lnTo>
                <a:lnTo>
                  <a:pt x="236484" y="104876"/>
                </a:lnTo>
                <a:lnTo>
                  <a:pt x="238495" y="106551"/>
                </a:lnTo>
                <a:lnTo>
                  <a:pt x="355880" y="106551"/>
                </a:lnTo>
                <a:lnTo>
                  <a:pt x="357779" y="104876"/>
                </a:lnTo>
                <a:lnTo>
                  <a:pt x="357779" y="75166"/>
                </a:lnTo>
                <a:lnTo>
                  <a:pt x="357221" y="73826"/>
                </a:lnTo>
                <a:lnTo>
                  <a:pt x="356104" y="72709"/>
                </a:lnTo>
                <a:lnTo>
                  <a:pt x="355210" y="71592"/>
                </a:lnTo>
                <a:lnTo>
                  <a:pt x="353647" y="71034"/>
                </a:lnTo>
                <a:close/>
              </a:path>
              <a:path w="815340" h="252095">
                <a:moveTo>
                  <a:pt x="356662" y="0"/>
                </a:moveTo>
                <a:lnTo>
                  <a:pt x="317906" y="0"/>
                </a:lnTo>
                <a:lnTo>
                  <a:pt x="306995" y="753"/>
                </a:lnTo>
                <a:lnTo>
                  <a:pt x="272504" y="26470"/>
                </a:lnTo>
                <a:lnTo>
                  <a:pt x="269321" y="45569"/>
                </a:lnTo>
                <a:lnTo>
                  <a:pt x="269321" y="69359"/>
                </a:lnTo>
                <a:lnTo>
                  <a:pt x="267981" y="71034"/>
                </a:lnTo>
                <a:lnTo>
                  <a:pt x="320922" y="71034"/>
                </a:lnTo>
                <a:lnTo>
                  <a:pt x="319581" y="69805"/>
                </a:lnTo>
                <a:lnTo>
                  <a:pt x="319581" y="48473"/>
                </a:lnTo>
                <a:lnTo>
                  <a:pt x="321145" y="43782"/>
                </a:lnTo>
                <a:lnTo>
                  <a:pt x="324272" y="40208"/>
                </a:lnTo>
                <a:lnTo>
                  <a:pt x="327400" y="36410"/>
                </a:lnTo>
                <a:lnTo>
                  <a:pt x="331420" y="34512"/>
                </a:lnTo>
                <a:lnTo>
                  <a:pt x="356216" y="34512"/>
                </a:lnTo>
                <a:lnTo>
                  <a:pt x="357444" y="33953"/>
                </a:lnTo>
                <a:lnTo>
                  <a:pt x="358114" y="32836"/>
                </a:lnTo>
                <a:lnTo>
                  <a:pt x="359008" y="31719"/>
                </a:lnTo>
                <a:lnTo>
                  <a:pt x="359455" y="30379"/>
                </a:lnTo>
                <a:lnTo>
                  <a:pt x="359418" y="26470"/>
                </a:lnTo>
                <a:lnTo>
                  <a:pt x="359299" y="18680"/>
                </a:lnTo>
                <a:lnTo>
                  <a:pt x="359197" y="12062"/>
                </a:lnTo>
                <a:lnTo>
                  <a:pt x="359119" y="2568"/>
                </a:lnTo>
                <a:lnTo>
                  <a:pt x="359353" y="2568"/>
                </a:lnTo>
                <a:lnTo>
                  <a:pt x="356662" y="0"/>
                </a:lnTo>
                <a:close/>
              </a:path>
              <a:path w="815340" h="252095">
                <a:moveTo>
                  <a:pt x="448586" y="106551"/>
                </a:moveTo>
                <a:lnTo>
                  <a:pt x="394305" y="106551"/>
                </a:lnTo>
                <a:lnTo>
                  <a:pt x="395757" y="108227"/>
                </a:lnTo>
                <a:lnTo>
                  <a:pt x="395757" y="205396"/>
                </a:lnTo>
                <a:lnTo>
                  <a:pt x="416448" y="242589"/>
                </a:lnTo>
                <a:lnTo>
                  <a:pt x="445347" y="248620"/>
                </a:lnTo>
                <a:lnTo>
                  <a:pt x="458415" y="248620"/>
                </a:lnTo>
                <a:lnTo>
                  <a:pt x="492704" y="231720"/>
                </a:lnTo>
                <a:lnTo>
                  <a:pt x="492827" y="224244"/>
                </a:lnTo>
                <a:lnTo>
                  <a:pt x="492927" y="216565"/>
                </a:lnTo>
                <a:lnTo>
                  <a:pt x="492562" y="215469"/>
                </a:lnTo>
                <a:lnTo>
                  <a:pt x="492480" y="215225"/>
                </a:lnTo>
                <a:lnTo>
                  <a:pt x="490693" y="212991"/>
                </a:lnTo>
                <a:lnTo>
                  <a:pt x="489465" y="212433"/>
                </a:lnTo>
                <a:lnTo>
                  <a:pt x="461989" y="212433"/>
                </a:lnTo>
                <a:lnTo>
                  <a:pt x="456293" y="210869"/>
                </a:lnTo>
                <a:lnTo>
                  <a:pt x="452719" y="207742"/>
                </a:lnTo>
                <a:lnTo>
                  <a:pt x="449145" y="204391"/>
                </a:lnTo>
                <a:lnTo>
                  <a:pt x="447358" y="198918"/>
                </a:lnTo>
                <a:lnTo>
                  <a:pt x="447358" y="107892"/>
                </a:lnTo>
                <a:lnTo>
                  <a:pt x="448586" y="106551"/>
                </a:lnTo>
                <a:close/>
              </a:path>
              <a:path w="815340" h="252095">
                <a:moveTo>
                  <a:pt x="446911" y="10722"/>
                </a:moveTo>
                <a:lnTo>
                  <a:pt x="403687" y="10722"/>
                </a:lnTo>
                <a:lnTo>
                  <a:pt x="402012" y="12620"/>
                </a:lnTo>
                <a:lnTo>
                  <a:pt x="401788" y="16418"/>
                </a:lnTo>
                <a:lnTo>
                  <a:pt x="396895" y="69582"/>
                </a:lnTo>
                <a:lnTo>
                  <a:pt x="396874" y="69805"/>
                </a:lnTo>
                <a:lnTo>
                  <a:pt x="395757" y="71034"/>
                </a:lnTo>
                <a:lnTo>
                  <a:pt x="366606" y="71034"/>
                </a:lnTo>
                <a:lnTo>
                  <a:pt x="364596" y="72709"/>
                </a:lnTo>
                <a:lnTo>
                  <a:pt x="364596" y="104653"/>
                </a:lnTo>
                <a:lnTo>
                  <a:pt x="366718" y="106551"/>
                </a:lnTo>
                <a:lnTo>
                  <a:pt x="491028" y="106551"/>
                </a:lnTo>
                <a:lnTo>
                  <a:pt x="493262" y="104653"/>
                </a:lnTo>
                <a:lnTo>
                  <a:pt x="493262" y="72486"/>
                </a:lnTo>
                <a:lnTo>
                  <a:pt x="491252" y="70699"/>
                </a:lnTo>
                <a:lnTo>
                  <a:pt x="449815" y="70699"/>
                </a:lnTo>
                <a:lnTo>
                  <a:pt x="448698" y="69582"/>
                </a:lnTo>
                <a:lnTo>
                  <a:pt x="448698" y="12844"/>
                </a:lnTo>
                <a:lnTo>
                  <a:pt x="446911" y="10722"/>
                </a:lnTo>
                <a:close/>
              </a:path>
              <a:path w="815340" h="252095">
                <a:moveTo>
                  <a:pt x="590445" y="67683"/>
                </a:moveTo>
                <a:lnTo>
                  <a:pt x="545546" y="79411"/>
                </a:lnTo>
                <a:lnTo>
                  <a:pt x="512709" y="112582"/>
                </a:lnTo>
                <a:lnTo>
                  <a:pt x="500701" y="161502"/>
                </a:lnTo>
                <a:lnTo>
                  <a:pt x="500730" y="163960"/>
                </a:lnTo>
                <a:lnTo>
                  <a:pt x="500994" y="168539"/>
                </a:lnTo>
                <a:lnTo>
                  <a:pt x="501078" y="169991"/>
                </a:lnTo>
                <a:lnTo>
                  <a:pt x="501181" y="171778"/>
                </a:lnTo>
                <a:lnTo>
                  <a:pt x="501258" y="173118"/>
                </a:lnTo>
                <a:lnTo>
                  <a:pt x="501380" y="175219"/>
                </a:lnTo>
                <a:lnTo>
                  <a:pt x="518929" y="218590"/>
                </a:lnTo>
                <a:lnTo>
                  <a:pt x="555451" y="245563"/>
                </a:lnTo>
                <a:lnTo>
                  <a:pt x="591450" y="251971"/>
                </a:lnTo>
                <a:lnTo>
                  <a:pt x="600099" y="251741"/>
                </a:lnTo>
                <a:lnTo>
                  <a:pt x="643386" y="239427"/>
                </a:lnTo>
                <a:lnTo>
                  <a:pt x="667391" y="216789"/>
                </a:lnTo>
                <a:lnTo>
                  <a:pt x="589551" y="216789"/>
                </a:lnTo>
                <a:lnTo>
                  <a:pt x="582068" y="215113"/>
                </a:lnTo>
                <a:lnTo>
                  <a:pt x="553922" y="183170"/>
                </a:lnTo>
                <a:lnTo>
                  <a:pt x="553922" y="173118"/>
                </a:lnTo>
                <a:lnTo>
                  <a:pt x="554258" y="171778"/>
                </a:lnTo>
                <a:lnTo>
                  <a:pt x="555598" y="169991"/>
                </a:lnTo>
                <a:lnTo>
                  <a:pt x="556603" y="169544"/>
                </a:lnTo>
                <a:lnTo>
                  <a:pt x="671867" y="169544"/>
                </a:lnTo>
                <a:lnTo>
                  <a:pt x="674770" y="169321"/>
                </a:lnTo>
                <a:lnTo>
                  <a:pt x="676446" y="168539"/>
                </a:lnTo>
                <a:lnTo>
                  <a:pt x="677339" y="165858"/>
                </a:lnTo>
                <a:lnTo>
                  <a:pt x="677563" y="163960"/>
                </a:lnTo>
                <a:lnTo>
                  <a:pt x="677563" y="161502"/>
                </a:lnTo>
                <a:lnTo>
                  <a:pt x="676921" y="148581"/>
                </a:lnTo>
                <a:lnTo>
                  <a:pt x="676851" y="147157"/>
                </a:lnTo>
                <a:lnTo>
                  <a:pt x="675920" y="141398"/>
                </a:lnTo>
                <a:lnTo>
                  <a:pt x="621271" y="141398"/>
                </a:lnTo>
                <a:lnTo>
                  <a:pt x="554593" y="141175"/>
                </a:lnTo>
                <a:lnTo>
                  <a:pt x="554593" y="133022"/>
                </a:lnTo>
                <a:lnTo>
                  <a:pt x="556156" y="125874"/>
                </a:lnTo>
                <a:lnTo>
                  <a:pt x="559284" y="119619"/>
                </a:lnTo>
                <a:lnTo>
                  <a:pt x="562411" y="113141"/>
                </a:lnTo>
                <a:lnTo>
                  <a:pt x="566878" y="108115"/>
                </a:lnTo>
                <a:lnTo>
                  <a:pt x="578494" y="100967"/>
                </a:lnTo>
                <a:lnTo>
                  <a:pt x="585084" y="99180"/>
                </a:lnTo>
                <a:lnTo>
                  <a:pt x="658504" y="99180"/>
                </a:lnTo>
                <a:lnTo>
                  <a:pt x="653019" y="92562"/>
                </a:lnTo>
                <a:lnTo>
                  <a:pt x="644873" y="85212"/>
                </a:lnTo>
                <a:lnTo>
                  <a:pt x="635679" y="79076"/>
                </a:lnTo>
                <a:lnTo>
                  <a:pt x="625564" y="74091"/>
                </a:lnTo>
                <a:lnTo>
                  <a:pt x="614910" y="70615"/>
                </a:lnTo>
                <a:lnTo>
                  <a:pt x="615113" y="70615"/>
                </a:lnTo>
                <a:lnTo>
                  <a:pt x="603062" y="68416"/>
                </a:lnTo>
                <a:lnTo>
                  <a:pt x="603315" y="68416"/>
                </a:lnTo>
                <a:lnTo>
                  <a:pt x="590445" y="67683"/>
                </a:lnTo>
                <a:close/>
              </a:path>
              <a:path w="815340" h="252095">
                <a:moveTo>
                  <a:pt x="643721" y="192775"/>
                </a:moveTo>
                <a:lnTo>
                  <a:pt x="642716" y="193111"/>
                </a:lnTo>
                <a:lnTo>
                  <a:pt x="642185" y="193111"/>
                </a:lnTo>
                <a:lnTo>
                  <a:pt x="641599" y="193446"/>
                </a:lnTo>
                <a:lnTo>
                  <a:pt x="640705" y="194339"/>
                </a:lnTo>
                <a:lnTo>
                  <a:pt x="635512" y="199952"/>
                </a:lnTo>
                <a:lnTo>
                  <a:pt x="630318" y="204726"/>
                </a:lnTo>
                <a:lnTo>
                  <a:pt x="625124" y="208663"/>
                </a:lnTo>
                <a:lnTo>
                  <a:pt x="619931" y="211763"/>
                </a:lnTo>
                <a:lnTo>
                  <a:pt x="613230" y="215113"/>
                </a:lnTo>
                <a:lnTo>
                  <a:pt x="605858" y="216789"/>
                </a:lnTo>
                <a:lnTo>
                  <a:pt x="667391" y="216789"/>
                </a:lnTo>
                <a:lnTo>
                  <a:pt x="671867" y="210757"/>
                </a:lnTo>
                <a:lnTo>
                  <a:pt x="674324" y="207630"/>
                </a:lnTo>
                <a:lnTo>
                  <a:pt x="673989" y="205396"/>
                </a:lnTo>
                <a:lnTo>
                  <a:pt x="670861" y="204056"/>
                </a:lnTo>
                <a:lnTo>
                  <a:pt x="646736" y="194004"/>
                </a:lnTo>
                <a:lnTo>
                  <a:pt x="644949" y="193111"/>
                </a:lnTo>
                <a:lnTo>
                  <a:pt x="643721" y="192775"/>
                </a:lnTo>
                <a:close/>
              </a:path>
              <a:path w="815340" h="252095">
                <a:moveTo>
                  <a:pt x="658504" y="99180"/>
                </a:moveTo>
                <a:lnTo>
                  <a:pt x="600274" y="99180"/>
                </a:lnTo>
                <a:lnTo>
                  <a:pt x="606640" y="101190"/>
                </a:lnTo>
                <a:lnTo>
                  <a:pt x="611554" y="105211"/>
                </a:lnTo>
                <a:lnTo>
                  <a:pt x="616692" y="109008"/>
                </a:lnTo>
                <a:lnTo>
                  <a:pt x="620489" y="113811"/>
                </a:lnTo>
                <a:lnTo>
                  <a:pt x="622947" y="119619"/>
                </a:lnTo>
                <a:lnTo>
                  <a:pt x="625627" y="125427"/>
                </a:lnTo>
                <a:lnTo>
                  <a:pt x="626967" y="131123"/>
                </a:lnTo>
                <a:lnTo>
                  <a:pt x="626967" y="138718"/>
                </a:lnTo>
                <a:lnTo>
                  <a:pt x="626632" y="140058"/>
                </a:lnTo>
                <a:lnTo>
                  <a:pt x="625962" y="140728"/>
                </a:lnTo>
                <a:lnTo>
                  <a:pt x="625292" y="141175"/>
                </a:lnTo>
                <a:lnTo>
                  <a:pt x="623728" y="141398"/>
                </a:lnTo>
                <a:lnTo>
                  <a:pt x="675920" y="141398"/>
                </a:lnTo>
                <a:lnTo>
                  <a:pt x="674715" y="133943"/>
                </a:lnTo>
                <a:lnTo>
                  <a:pt x="671155" y="121860"/>
                </a:lnTo>
                <a:lnTo>
                  <a:pt x="666170" y="110907"/>
                </a:lnTo>
                <a:lnTo>
                  <a:pt x="660157" y="101190"/>
                </a:lnTo>
                <a:lnTo>
                  <a:pt x="658504" y="99180"/>
                </a:lnTo>
                <a:close/>
              </a:path>
              <a:path w="815340" h="252095">
                <a:moveTo>
                  <a:pt x="746454" y="71034"/>
                </a:moveTo>
                <a:lnTo>
                  <a:pt x="700103" y="71034"/>
                </a:lnTo>
                <a:lnTo>
                  <a:pt x="698316" y="73156"/>
                </a:lnTo>
                <a:lnTo>
                  <a:pt x="698316" y="244153"/>
                </a:lnTo>
                <a:lnTo>
                  <a:pt x="698874" y="245828"/>
                </a:lnTo>
                <a:lnTo>
                  <a:pt x="701108" y="248062"/>
                </a:lnTo>
                <a:lnTo>
                  <a:pt x="702895" y="248620"/>
                </a:lnTo>
                <a:lnTo>
                  <a:pt x="747013" y="248620"/>
                </a:lnTo>
                <a:lnTo>
                  <a:pt x="749917" y="246051"/>
                </a:lnTo>
                <a:lnTo>
                  <a:pt x="749917" y="139276"/>
                </a:lnTo>
                <a:lnTo>
                  <a:pt x="751033" y="135702"/>
                </a:lnTo>
                <a:lnTo>
                  <a:pt x="777855" y="114816"/>
                </a:lnTo>
                <a:lnTo>
                  <a:pt x="777568" y="114816"/>
                </a:lnTo>
                <a:lnTo>
                  <a:pt x="782418" y="113923"/>
                </a:lnTo>
                <a:lnTo>
                  <a:pt x="814920" y="113923"/>
                </a:lnTo>
                <a:lnTo>
                  <a:pt x="814920" y="99403"/>
                </a:lnTo>
                <a:lnTo>
                  <a:pt x="750698" y="99403"/>
                </a:lnTo>
                <a:lnTo>
                  <a:pt x="749581" y="99180"/>
                </a:lnTo>
                <a:lnTo>
                  <a:pt x="748911" y="98845"/>
                </a:lnTo>
                <a:lnTo>
                  <a:pt x="748744" y="98845"/>
                </a:lnTo>
                <a:lnTo>
                  <a:pt x="748241" y="97839"/>
                </a:lnTo>
                <a:lnTo>
                  <a:pt x="748241" y="72933"/>
                </a:lnTo>
                <a:lnTo>
                  <a:pt x="746454" y="71034"/>
                </a:lnTo>
                <a:close/>
              </a:path>
              <a:path w="815340" h="252095">
                <a:moveTo>
                  <a:pt x="814920" y="113923"/>
                </a:moveTo>
                <a:lnTo>
                  <a:pt x="789566" y="113923"/>
                </a:lnTo>
                <a:lnTo>
                  <a:pt x="793252" y="114146"/>
                </a:lnTo>
                <a:lnTo>
                  <a:pt x="799618" y="114816"/>
                </a:lnTo>
                <a:lnTo>
                  <a:pt x="801740" y="114816"/>
                </a:lnTo>
                <a:lnTo>
                  <a:pt x="805873" y="115486"/>
                </a:lnTo>
                <a:lnTo>
                  <a:pt x="809894" y="116603"/>
                </a:lnTo>
                <a:lnTo>
                  <a:pt x="813244" y="117273"/>
                </a:lnTo>
                <a:lnTo>
                  <a:pt x="814920" y="115821"/>
                </a:lnTo>
                <a:lnTo>
                  <a:pt x="814920" y="113923"/>
                </a:lnTo>
                <a:close/>
              </a:path>
              <a:path w="815340" h="252095">
                <a:moveTo>
                  <a:pt x="810899" y="67683"/>
                </a:moveTo>
                <a:lnTo>
                  <a:pt x="797496" y="67683"/>
                </a:lnTo>
                <a:lnTo>
                  <a:pt x="791800" y="68912"/>
                </a:lnTo>
                <a:lnTo>
                  <a:pt x="757400" y="91473"/>
                </a:lnTo>
                <a:lnTo>
                  <a:pt x="752932" y="97504"/>
                </a:lnTo>
                <a:lnTo>
                  <a:pt x="751815" y="98845"/>
                </a:lnTo>
                <a:lnTo>
                  <a:pt x="750698" y="99403"/>
                </a:lnTo>
                <a:lnTo>
                  <a:pt x="814920" y="99403"/>
                </a:lnTo>
                <a:lnTo>
                  <a:pt x="814920" y="69582"/>
                </a:lnTo>
                <a:lnTo>
                  <a:pt x="810899" y="676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62927" y="10159439"/>
            <a:ext cx="1029201" cy="251971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9428" y="7060015"/>
            <a:ext cx="5678368" cy="191032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9083" y="4764252"/>
            <a:ext cx="7005021" cy="1581103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2538" y="4033971"/>
            <a:ext cx="3249843" cy="251971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10240526" y="9004961"/>
            <a:ext cx="1456055" cy="764540"/>
          </a:xfrm>
          <a:custGeom>
            <a:avLst/>
            <a:gdLst/>
            <a:ahLst/>
            <a:cxnLst/>
            <a:rect l="l" t="t" r="r" b="b"/>
            <a:pathLst>
              <a:path w="1456054" h="764540">
                <a:moveTo>
                  <a:pt x="727726" y="0"/>
                </a:moveTo>
                <a:lnTo>
                  <a:pt x="664935" y="1402"/>
                </a:lnTo>
                <a:lnTo>
                  <a:pt x="603627" y="5534"/>
                </a:lnTo>
                <a:lnTo>
                  <a:pt x="544021" y="12281"/>
                </a:lnTo>
                <a:lnTo>
                  <a:pt x="486335" y="21527"/>
                </a:lnTo>
                <a:lnTo>
                  <a:pt x="430788" y="33159"/>
                </a:lnTo>
                <a:lnTo>
                  <a:pt x="377597" y="47061"/>
                </a:lnTo>
                <a:lnTo>
                  <a:pt x="326982" y="63118"/>
                </a:lnTo>
                <a:lnTo>
                  <a:pt x="279161" y="81216"/>
                </a:lnTo>
                <a:lnTo>
                  <a:pt x="234352" y="101241"/>
                </a:lnTo>
                <a:lnTo>
                  <a:pt x="192774" y="123077"/>
                </a:lnTo>
                <a:lnTo>
                  <a:pt x="154645" y="146610"/>
                </a:lnTo>
                <a:lnTo>
                  <a:pt x="120184" y="171724"/>
                </a:lnTo>
                <a:lnTo>
                  <a:pt x="89609" y="198306"/>
                </a:lnTo>
                <a:lnTo>
                  <a:pt x="63139" y="226241"/>
                </a:lnTo>
                <a:lnTo>
                  <a:pt x="23385" y="285709"/>
                </a:lnTo>
                <a:lnTo>
                  <a:pt x="2671" y="349210"/>
                </a:lnTo>
                <a:lnTo>
                  <a:pt x="0" y="382187"/>
                </a:lnTo>
                <a:lnTo>
                  <a:pt x="2671" y="415163"/>
                </a:lnTo>
                <a:lnTo>
                  <a:pt x="23385" y="478665"/>
                </a:lnTo>
                <a:lnTo>
                  <a:pt x="63139" y="538133"/>
                </a:lnTo>
                <a:lnTo>
                  <a:pt x="89609" y="566067"/>
                </a:lnTo>
                <a:lnTo>
                  <a:pt x="120184" y="592649"/>
                </a:lnTo>
                <a:lnTo>
                  <a:pt x="154645" y="617764"/>
                </a:lnTo>
                <a:lnTo>
                  <a:pt x="192774" y="641297"/>
                </a:lnTo>
                <a:lnTo>
                  <a:pt x="234352" y="663133"/>
                </a:lnTo>
                <a:lnTo>
                  <a:pt x="279161" y="683157"/>
                </a:lnTo>
                <a:lnTo>
                  <a:pt x="326982" y="701256"/>
                </a:lnTo>
                <a:lnTo>
                  <a:pt x="377597" y="717313"/>
                </a:lnTo>
                <a:lnTo>
                  <a:pt x="430788" y="731215"/>
                </a:lnTo>
                <a:lnTo>
                  <a:pt x="486335" y="742846"/>
                </a:lnTo>
                <a:lnTo>
                  <a:pt x="544021" y="752093"/>
                </a:lnTo>
                <a:lnTo>
                  <a:pt x="603627" y="758839"/>
                </a:lnTo>
                <a:lnTo>
                  <a:pt x="664935" y="762971"/>
                </a:lnTo>
                <a:lnTo>
                  <a:pt x="727726" y="764374"/>
                </a:lnTo>
                <a:lnTo>
                  <a:pt x="727726" y="722491"/>
                </a:lnTo>
                <a:lnTo>
                  <a:pt x="669703" y="721257"/>
                </a:lnTo>
                <a:lnTo>
                  <a:pt x="613094" y="717628"/>
                </a:lnTo>
                <a:lnTo>
                  <a:pt x="558079" y="711713"/>
                </a:lnTo>
                <a:lnTo>
                  <a:pt x="504836" y="703618"/>
                </a:lnTo>
                <a:lnTo>
                  <a:pt x="453544" y="693453"/>
                </a:lnTo>
                <a:lnTo>
                  <a:pt x="404383" y="681325"/>
                </a:lnTo>
                <a:lnTo>
                  <a:pt x="357531" y="667343"/>
                </a:lnTo>
                <a:lnTo>
                  <a:pt x="313167" y="651615"/>
                </a:lnTo>
                <a:lnTo>
                  <a:pt x="271470" y="634249"/>
                </a:lnTo>
                <a:lnTo>
                  <a:pt x="232620" y="615353"/>
                </a:lnTo>
                <a:lnTo>
                  <a:pt x="182218" y="585830"/>
                </a:lnTo>
                <a:lnTo>
                  <a:pt x="139478" y="554451"/>
                </a:lnTo>
                <a:lnTo>
                  <a:pt x="104434" y="521571"/>
                </a:lnTo>
                <a:lnTo>
                  <a:pt x="77118" y="487548"/>
                </a:lnTo>
                <a:lnTo>
                  <a:pt x="57566" y="452739"/>
                </a:lnTo>
                <a:lnTo>
                  <a:pt x="41883" y="382187"/>
                </a:lnTo>
                <a:lnTo>
                  <a:pt x="45809" y="346874"/>
                </a:lnTo>
                <a:lnTo>
                  <a:pt x="77118" y="276825"/>
                </a:lnTo>
                <a:lnTo>
                  <a:pt x="104434" y="242803"/>
                </a:lnTo>
                <a:lnTo>
                  <a:pt x="139478" y="209923"/>
                </a:lnTo>
                <a:lnTo>
                  <a:pt x="182218" y="178544"/>
                </a:lnTo>
                <a:lnTo>
                  <a:pt x="232620" y="149020"/>
                </a:lnTo>
                <a:lnTo>
                  <a:pt x="271470" y="130124"/>
                </a:lnTo>
                <a:lnTo>
                  <a:pt x="313167" y="112758"/>
                </a:lnTo>
                <a:lnTo>
                  <a:pt x="357531" y="97030"/>
                </a:lnTo>
                <a:lnTo>
                  <a:pt x="404383" y="83048"/>
                </a:lnTo>
                <a:lnTo>
                  <a:pt x="453544" y="70921"/>
                </a:lnTo>
                <a:lnTo>
                  <a:pt x="504836" y="60755"/>
                </a:lnTo>
                <a:lnTo>
                  <a:pt x="558079" y="52661"/>
                </a:lnTo>
                <a:lnTo>
                  <a:pt x="613094" y="46745"/>
                </a:lnTo>
                <a:lnTo>
                  <a:pt x="669703" y="43117"/>
                </a:lnTo>
                <a:lnTo>
                  <a:pt x="727726" y="41883"/>
                </a:lnTo>
                <a:lnTo>
                  <a:pt x="727726" y="0"/>
                </a:lnTo>
                <a:close/>
              </a:path>
              <a:path w="1456054" h="764540">
                <a:moveTo>
                  <a:pt x="727726" y="0"/>
                </a:moveTo>
                <a:lnTo>
                  <a:pt x="727726" y="41883"/>
                </a:lnTo>
                <a:lnTo>
                  <a:pt x="785749" y="43117"/>
                </a:lnTo>
                <a:lnTo>
                  <a:pt x="842358" y="46745"/>
                </a:lnTo>
                <a:lnTo>
                  <a:pt x="897373" y="52661"/>
                </a:lnTo>
                <a:lnTo>
                  <a:pt x="950616" y="60755"/>
                </a:lnTo>
                <a:lnTo>
                  <a:pt x="1001908" y="70921"/>
                </a:lnTo>
                <a:lnTo>
                  <a:pt x="1051069" y="83048"/>
                </a:lnTo>
                <a:lnTo>
                  <a:pt x="1097921" y="97030"/>
                </a:lnTo>
                <a:lnTo>
                  <a:pt x="1142285" y="112758"/>
                </a:lnTo>
                <a:lnTo>
                  <a:pt x="1183982" y="130124"/>
                </a:lnTo>
                <a:lnTo>
                  <a:pt x="1222832" y="149020"/>
                </a:lnTo>
                <a:lnTo>
                  <a:pt x="1273234" y="178544"/>
                </a:lnTo>
                <a:lnTo>
                  <a:pt x="1315974" y="209923"/>
                </a:lnTo>
                <a:lnTo>
                  <a:pt x="1351018" y="242803"/>
                </a:lnTo>
                <a:lnTo>
                  <a:pt x="1378334" y="276825"/>
                </a:lnTo>
                <a:lnTo>
                  <a:pt x="1397887" y="311635"/>
                </a:lnTo>
                <a:lnTo>
                  <a:pt x="1413569" y="382187"/>
                </a:lnTo>
                <a:lnTo>
                  <a:pt x="1409643" y="417500"/>
                </a:lnTo>
                <a:lnTo>
                  <a:pt x="1378334" y="487548"/>
                </a:lnTo>
                <a:lnTo>
                  <a:pt x="1351018" y="521571"/>
                </a:lnTo>
                <a:lnTo>
                  <a:pt x="1315974" y="554451"/>
                </a:lnTo>
                <a:lnTo>
                  <a:pt x="1273234" y="585830"/>
                </a:lnTo>
                <a:lnTo>
                  <a:pt x="1222832" y="615353"/>
                </a:lnTo>
                <a:lnTo>
                  <a:pt x="1183982" y="634249"/>
                </a:lnTo>
                <a:lnTo>
                  <a:pt x="1142285" y="651615"/>
                </a:lnTo>
                <a:lnTo>
                  <a:pt x="1097921" y="667343"/>
                </a:lnTo>
                <a:lnTo>
                  <a:pt x="1051069" y="681325"/>
                </a:lnTo>
                <a:lnTo>
                  <a:pt x="1001908" y="693453"/>
                </a:lnTo>
                <a:lnTo>
                  <a:pt x="950616" y="703618"/>
                </a:lnTo>
                <a:lnTo>
                  <a:pt x="897373" y="711713"/>
                </a:lnTo>
                <a:lnTo>
                  <a:pt x="842358" y="717628"/>
                </a:lnTo>
                <a:lnTo>
                  <a:pt x="785749" y="721257"/>
                </a:lnTo>
                <a:lnTo>
                  <a:pt x="727726" y="722491"/>
                </a:lnTo>
                <a:lnTo>
                  <a:pt x="727726" y="764374"/>
                </a:lnTo>
                <a:lnTo>
                  <a:pt x="790517" y="762971"/>
                </a:lnTo>
                <a:lnTo>
                  <a:pt x="851825" y="758839"/>
                </a:lnTo>
                <a:lnTo>
                  <a:pt x="911431" y="752093"/>
                </a:lnTo>
                <a:lnTo>
                  <a:pt x="969117" y="742846"/>
                </a:lnTo>
                <a:lnTo>
                  <a:pt x="1024664" y="731215"/>
                </a:lnTo>
                <a:lnTo>
                  <a:pt x="1077855" y="717313"/>
                </a:lnTo>
                <a:lnTo>
                  <a:pt x="1128470" y="701256"/>
                </a:lnTo>
                <a:lnTo>
                  <a:pt x="1176291" y="683157"/>
                </a:lnTo>
                <a:lnTo>
                  <a:pt x="1221100" y="663133"/>
                </a:lnTo>
                <a:lnTo>
                  <a:pt x="1262678" y="641297"/>
                </a:lnTo>
                <a:lnTo>
                  <a:pt x="1300807" y="617764"/>
                </a:lnTo>
                <a:lnTo>
                  <a:pt x="1335268" y="592649"/>
                </a:lnTo>
                <a:lnTo>
                  <a:pt x="1365843" y="566067"/>
                </a:lnTo>
                <a:lnTo>
                  <a:pt x="1392314" y="538133"/>
                </a:lnTo>
                <a:lnTo>
                  <a:pt x="1432067" y="478665"/>
                </a:lnTo>
                <a:lnTo>
                  <a:pt x="1452781" y="415163"/>
                </a:lnTo>
                <a:lnTo>
                  <a:pt x="1455453" y="382187"/>
                </a:lnTo>
                <a:lnTo>
                  <a:pt x="1452781" y="349210"/>
                </a:lnTo>
                <a:lnTo>
                  <a:pt x="1432067" y="285709"/>
                </a:lnTo>
                <a:lnTo>
                  <a:pt x="1392314" y="226241"/>
                </a:lnTo>
                <a:lnTo>
                  <a:pt x="1365843" y="198306"/>
                </a:lnTo>
                <a:lnTo>
                  <a:pt x="1335268" y="171724"/>
                </a:lnTo>
                <a:lnTo>
                  <a:pt x="1300807" y="146610"/>
                </a:lnTo>
                <a:lnTo>
                  <a:pt x="1262678" y="123077"/>
                </a:lnTo>
                <a:lnTo>
                  <a:pt x="1221100" y="101241"/>
                </a:lnTo>
                <a:lnTo>
                  <a:pt x="1176291" y="81216"/>
                </a:lnTo>
                <a:lnTo>
                  <a:pt x="1128470" y="63118"/>
                </a:lnTo>
                <a:lnTo>
                  <a:pt x="1077855" y="47061"/>
                </a:lnTo>
                <a:lnTo>
                  <a:pt x="1024664" y="33159"/>
                </a:lnTo>
                <a:lnTo>
                  <a:pt x="969117" y="21527"/>
                </a:lnTo>
                <a:lnTo>
                  <a:pt x="911431" y="12281"/>
                </a:lnTo>
                <a:lnTo>
                  <a:pt x="851825" y="5534"/>
                </a:lnTo>
                <a:lnTo>
                  <a:pt x="790517" y="1402"/>
                </a:lnTo>
                <a:lnTo>
                  <a:pt x="727726" y="0"/>
                </a:lnTo>
                <a:close/>
              </a:path>
            </a:pathLst>
          </a:custGeom>
          <a:solidFill>
            <a:srgbClr val="FE6191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72374" y="837670"/>
            <a:ext cx="4188354" cy="8847898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4858604" y="10044259"/>
            <a:ext cx="815340" cy="252095"/>
          </a:xfrm>
          <a:custGeom>
            <a:avLst/>
            <a:gdLst/>
            <a:ahLst/>
            <a:cxnLst/>
            <a:rect l="l" t="t" r="r" b="b"/>
            <a:pathLst>
              <a:path w="815340" h="252095">
                <a:moveTo>
                  <a:pt x="148156" y="0"/>
                </a:moveTo>
                <a:lnTo>
                  <a:pt x="90300" y="0"/>
                </a:lnTo>
                <a:lnTo>
                  <a:pt x="88402" y="558"/>
                </a:lnTo>
                <a:lnTo>
                  <a:pt x="87285" y="1675"/>
                </a:lnTo>
                <a:lnTo>
                  <a:pt x="86168" y="2568"/>
                </a:lnTo>
                <a:lnTo>
                  <a:pt x="85163" y="4244"/>
                </a:lnTo>
                <a:lnTo>
                  <a:pt x="837" y="238903"/>
                </a:lnTo>
                <a:lnTo>
                  <a:pt x="81" y="241360"/>
                </a:lnTo>
                <a:lnTo>
                  <a:pt x="0" y="244264"/>
                </a:lnTo>
                <a:lnTo>
                  <a:pt x="1731" y="247727"/>
                </a:lnTo>
                <a:lnTo>
                  <a:pt x="3183" y="248620"/>
                </a:lnTo>
                <a:lnTo>
                  <a:pt x="45960" y="248620"/>
                </a:lnTo>
                <a:lnTo>
                  <a:pt x="50762" y="244264"/>
                </a:lnTo>
                <a:lnTo>
                  <a:pt x="68401" y="195009"/>
                </a:lnTo>
                <a:lnTo>
                  <a:pt x="68521" y="194674"/>
                </a:lnTo>
                <a:lnTo>
                  <a:pt x="69191" y="192440"/>
                </a:lnTo>
                <a:lnTo>
                  <a:pt x="70643" y="191324"/>
                </a:lnTo>
                <a:lnTo>
                  <a:pt x="218858" y="191324"/>
                </a:lnTo>
                <a:lnTo>
                  <a:pt x="202974" y="146759"/>
                </a:lnTo>
                <a:lnTo>
                  <a:pt x="82370" y="146759"/>
                </a:lnTo>
                <a:lnTo>
                  <a:pt x="81365" y="144861"/>
                </a:lnTo>
                <a:lnTo>
                  <a:pt x="82929" y="141063"/>
                </a:lnTo>
                <a:lnTo>
                  <a:pt x="111410" y="62992"/>
                </a:lnTo>
                <a:lnTo>
                  <a:pt x="112080" y="61429"/>
                </a:lnTo>
                <a:lnTo>
                  <a:pt x="112750" y="60647"/>
                </a:lnTo>
                <a:lnTo>
                  <a:pt x="172282" y="60647"/>
                </a:lnTo>
                <a:lnTo>
                  <a:pt x="153293" y="7371"/>
                </a:lnTo>
                <a:lnTo>
                  <a:pt x="151547" y="2568"/>
                </a:lnTo>
                <a:lnTo>
                  <a:pt x="150440" y="1675"/>
                </a:lnTo>
                <a:lnTo>
                  <a:pt x="148156" y="0"/>
                </a:lnTo>
                <a:close/>
              </a:path>
              <a:path w="815340" h="252095">
                <a:moveTo>
                  <a:pt x="218858" y="191324"/>
                </a:moveTo>
                <a:lnTo>
                  <a:pt x="156197" y="191324"/>
                </a:lnTo>
                <a:lnTo>
                  <a:pt x="157202" y="191659"/>
                </a:lnTo>
                <a:lnTo>
                  <a:pt x="157761" y="192440"/>
                </a:lnTo>
                <a:lnTo>
                  <a:pt x="158319" y="192999"/>
                </a:lnTo>
                <a:lnTo>
                  <a:pt x="158766" y="193892"/>
                </a:lnTo>
                <a:lnTo>
                  <a:pt x="158922" y="194674"/>
                </a:lnTo>
                <a:lnTo>
                  <a:pt x="158989" y="195009"/>
                </a:lnTo>
                <a:lnTo>
                  <a:pt x="176413" y="243929"/>
                </a:lnTo>
                <a:lnTo>
                  <a:pt x="177147" y="246498"/>
                </a:lnTo>
                <a:lnTo>
                  <a:pt x="177211" y="246721"/>
                </a:lnTo>
                <a:lnTo>
                  <a:pt x="177306" y="247057"/>
                </a:lnTo>
                <a:lnTo>
                  <a:pt x="179429" y="248620"/>
                </a:lnTo>
                <a:lnTo>
                  <a:pt x="234045" y="248620"/>
                </a:lnTo>
                <a:lnTo>
                  <a:pt x="235236" y="247727"/>
                </a:lnTo>
                <a:lnTo>
                  <a:pt x="235571" y="247057"/>
                </a:lnTo>
                <a:lnTo>
                  <a:pt x="236055" y="245605"/>
                </a:lnTo>
                <a:lnTo>
                  <a:pt x="236725" y="243371"/>
                </a:lnTo>
                <a:lnTo>
                  <a:pt x="236725" y="241360"/>
                </a:lnTo>
                <a:lnTo>
                  <a:pt x="236055" y="239573"/>
                </a:lnTo>
                <a:lnTo>
                  <a:pt x="218977" y="191659"/>
                </a:lnTo>
                <a:lnTo>
                  <a:pt x="218858" y="191324"/>
                </a:lnTo>
                <a:close/>
              </a:path>
              <a:path w="815340" h="252095">
                <a:moveTo>
                  <a:pt x="322039" y="106551"/>
                </a:moveTo>
                <a:lnTo>
                  <a:pt x="268428" y="106551"/>
                </a:lnTo>
                <a:lnTo>
                  <a:pt x="269321" y="107556"/>
                </a:lnTo>
                <a:lnTo>
                  <a:pt x="269321" y="246721"/>
                </a:lnTo>
                <a:lnTo>
                  <a:pt x="270996" y="248620"/>
                </a:lnTo>
                <a:lnTo>
                  <a:pt x="319135" y="248620"/>
                </a:lnTo>
                <a:lnTo>
                  <a:pt x="320922" y="246498"/>
                </a:lnTo>
                <a:lnTo>
                  <a:pt x="320922" y="107780"/>
                </a:lnTo>
                <a:lnTo>
                  <a:pt x="322039" y="106551"/>
                </a:lnTo>
                <a:close/>
              </a:path>
              <a:path w="815340" h="252095">
                <a:moveTo>
                  <a:pt x="172282" y="60647"/>
                </a:moveTo>
                <a:lnTo>
                  <a:pt x="114314" y="60647"/>
                </a:lnTo>
                <a:lnTo>
                  <a:pt x="115151" y="61429"/>
                </a:lnTo>
                <a:lnTo>
                  <a:pt x="115766" y="62657"/>
                </a:lnTo>
                <a:lnTo>
                  <a:pt x="143911" y="141063"/>
                </a:lnTo>
                <a:lnTo>
                  <a:pt x="145028" y="144861"/>
                </a:lnTo>
                <a:lnTo>
                  <a:pt x="144023" y="146759"/>
                </a:lnTo>
                <a:lnTo>
                  <a:pt x="202974" y="146759"/>
                </a:lnTo>
                <a:lnTo>
                  <a:pt x="172282" y="60647"/>
                </a:lnTo>
                <a:close/>
              </a:path>
              <a:path w="815340" h="252095">
                <a:moveTo>
                  <a:pt x="353647" y="71034"/>
                </a:moveTo>
                <a:lnTo>
                  <a:pt x="240617" y="71034"/>
                </a:lnTo>
                <a:lnTo>
                  <a:pt x="238942" y="71592"/>
                </a:lnTo>
                <a:lnTo>
                  <a:pt x="237825" y="72709"/>
                </a:lnTo>
                <a:lnTo>
                  <a:pt x="236931" y="73826"/>
                </a:lnTo>
                <a:lnTo>
                  <a:pt x="236484" y="75166"/>
                </a:lnTo>
                <a:lnTo>
                  <a:pt x="236484" y="104876"/>
                </a:lnTo>
                <a:lnTo>
                  <a:pt x="238495" y="106551"/>
                </a:lnTo>
                <a:lnTo>
                  <a:pt x="355880" y="106551"/>
                </a:lnTo>
                <a:lnTo>
                  <a:pt x="357779" y="104876"/>
                </a:lnTo>
                <a:lnTo>
                  <a:pt x="357779" y="75166"/>
                </a:lnTo>
                <a:lnTo>
                  <a:pt x="357221" y="73826"/>
                </a:lnTo>
                <a:lnTo>
                  <a:pt x="356104" y="72709"/>
                </a:lnTo>
                <a:lnTo>
                  <a:pt x="355210" y="71592"/>
                </a:lnTo>
                <a:lnTo>
                  <a:pt x="353647" y="71034"/>
                </a:lnTo>
                <a:close/>
              </a:path>
              <a:path w="815340" h="252095">
                <a:moveTo>
                  <a:pt x="356662" y="0"/>
                </a:moveTo>
                <a:lnTo>
                  <a:pt x="317906" y="0"/>
                </a:lnTo>
                <a:lnTo>
                  <a:pt x="306995" y="753"/>
                </a:lnTo>
                <a:lnTo>
                  <a:pt x="272504" y="26470"/>
                </a:lnTo>
                <a:lnTo>
                  <a:pt x="269321" y="45569"/>
                </a:lnTo>
                <a:lnTo>
                  <a:pt x="269321" y="69359"/>
                </a:lnTo>
                <a:lnTo>
                  <a:pt x="267981" y="71034"/>
                </a:lnTo>
                <a:lnTo>
                  <a:pt x="320922" y="71034"/>
                </a:lnTo>
                <a:lnTo>
                  <a:pt x="319581" y="69805"/>
                </a:lnTo>
                <a:lnTo>
                  <a:pt x="319581" y="48473"/>
                </a:lnTo>
                <a:lnTo>
                  <a:pt x="321145" y="43782"/>
                </a:lnTo>
                <a:lnTo>
                  <a:pt x="324272" y="40208"/>
                </a:lnTo>
                <a:lnTo>
                  <a:pt x="327400" y="36410"/>
                </a:lnTo>
                <a:lnTo>
                  <a:pt x="331420" y="34512"/>
                </a:lnTo>
                <a:lnTo>
                  <a:pt x="356216" y="34512"/>
                </a:lnTo>
                <a:lnTo>
                  <a:pt x="357444" y="33953"/>
                </a:lnTo>
                <a:lnTo>
                  <a:pt x="358114" y="32836"/>
                </a:lnTo>
                <a:lnTo>
                  <a:pt x="359008" y="31719"/>
                </a:lnTo>
                <a:lnTo>
                  <a:pt x="359455" y="30379"/>
                </a:lnTo>
                <a:lnTo>
                  <a:pt x="359418" y="26470"/>
                </a:lnTo>
                <a:lnTo>
                  <a:pt x="359299" y="18680"/>
                </a:lnTo>
                <a:lnTo>
                  <a:pt x="359197" y="12062"/>
                </a:lnTo>
                <a:lnTo>
                  <a:pt x="359119" y="2568"/>
                </a:lnTo>
                <a:lnTo>
                  <a:pt x="359353" y="2568"/>
                </a:lnTo>
                <a:lnTo>
                  <a:pt x="356662" y="0"/>
                </a:lnTo>
                <a:close/>
              </a:path>
              <a:path w="815340" h="252095">
                <a:moveTo>
                  <a:pt x="448586" y="106551"/>
                </a:moveTo>
                <a:lnTo>
                  <a:pt x="394305" y="106551"/>
                </a:lnTo>
                <a:lnTo>
                  <a:pt x="395757" y="108227"/>
                </a:lnTo>
                <a:lnTo>
                  <a:pt x="395757" y="205396"/>
                </a:lnTo>
                <a:lnTo>
                  <a:pt x="416448" y="242589"/>
                </a:lnTo>
                <a:lnTo>
                  <a:pt x="445347" y="248620"/>
                </a:lnTo>
                <a:lnTo>
                  <a:pt x="458415" y="248620"/>
                </a:lnTo>
                <a:lnTo>
                  <a:pt x="492704" y="231720"/>
                </a:lnTo>
                <a:lnTo>
                  <a:pt x="492827" y="224244"/>
                </a:lnTo>
                <a:lnTo>
                  <a:pt x="492927" y="216565"/>
                </a:lnTo>
                <a:lnTo>
                  <a:pt x="492562" y="215469"/>
                </a:lnTo>
                <a:lnTo>
                  <a:pt x="492480" y="215225"/>
                </a:lnTo>
                <a:lnTo>
                  <a:pt x="490693" y="212991"/>
                </a:lnTo>
                <a:lnTo>
                  <a:pt x="489465" y="212433"/>
                </a:lnTo>
                <a:lnTo>
                  <a:pt x="461989" y="212433"/>
                </a:lnTo>
                <a:lnTo>
                  <a:pt x="456293" y="210869"/>
                </a:lnTo>
                <a:lnTo>
                  <a:pt x="452719" y="207742"/>
                </a:lnTo>
                <a:lnTo>
                  <a:pt x="449145" y="204391"/>
                </a:lnTo>
                <a:lnTo>
                  <a:pt x="447358" y="198918"/>
                </a:lnTo>
                <a:lnTo>
                  <a:pt x="447358" y="107892"/>
                </a:lnTo>
                <a:lnTo>
                  <a:pt x="448586" y="106551"/>
                </a:lnTo>
                <a:close/>
              </a:path>
              <a:path w="815340" h="252095">
                <a:moveTo>
                  <a:pt x="446911" y="10722"/>
                </a:moveTo>
                <a:lnTo>
                  <a:pt x="403687" y="10722"/>
                </a:lnTo>
                <a:lnTo>
                  <a:pt x="402012" y="12620"/>
                </a:lnTo>
                <a:lnTo>
                  <a:pt x="401788" y="16418"/>
                </a:lnTo>
                <a:lnTo>
                  <a:pt x="396895" y="69582"/>
                </a:lnTo>
                <a:lnTo>
                  <a:pt x="396874" y="69805"/>
                </a:lnTo>
                <a:lnTo>
                  <a:pt x="395757" y="71034"/>
                </a:lnTo>
                <a:lnTo>
                  <a:pt x="366606" y="71034"/>
                </a:lnTo>
                <a:lnTo>
                  <a:pt x="364596" y="72709"/>
                </a:lnTo>
                <a:lnTo>
                  <a:pt x="364596" y="104653"/>
                </a:lnTo>
                <a:lnTo>
                  <a:pt x="366718" y="106551"/>
                </a:lnTo>
                <a:lnTo>
                  <a:pt x="491028" y="106551"/>
                </a:lnTo>
                <a:lnTo>
                  <a:pt x="493262" y="104653"/>
                </a:lnTo>
                <a:lnTo>
                  <a:pt x="493262" y="72486"/>
                </a:lnTo>
                <a:lnTo>
                  <a:pt x="491252" y="70699"/>
                </a:lnTo>
                <a:lnTo>
                  <a:pt x="449815" y="70699"/>
                </a:lnTo>
                <a:lnTo>
                  <a:pt x="448698" y="69582"/>
                </a:lnTo>
                <a:lnTo>
                  <a:pt x="448698" y="12844"/>
                </a:lnTo>
                <a:lnTo>
                  <a:pt x="446911" y="10722"/>
                </a:lnTo>
                <a:close/>
              </a:path>
              <a:path w="815340" h="252095">
                <a:moveTo>
                  <a:pt x="590445" y="67683"/>
                </a:moveTo>
                <a:lnTo>
                  <a:pt x="545546" y="79411"/>
                </a:lnTo>
                <a:lnTo>
                  <a:pt x="512709" y="112582"/>
                </a:lnTo>
                <a:lnTo>
                  <a:pt x="500701" y="161502"/>
                </a:lnTo>
                <a:lnTo>
                  <a:pt x="500730" y="163960"/>
                </a:lnTo>
                <a:lnTo>
                  <a:pt x="500994" y="168539"/>
                </a:lnTo>
                <a:lnTo>
                  <a:pt x="501078" y="169991"/>
                </a:lnTo>
                <a:lnTo>
                  <a:pt x="501181" y="171778"/>
                </a:lnTo>
                <a:lnTo>
                  <a:pt x="501258" y="173118"/>
                </a:lnTo>
                <a:lnTo>
                  <a:pt x="501380" y="175219"/>
                </a:lnTo>
                <a:lnTo>
                  <a:pt x="518929" y="218590"/>
                </a:lnTo>
                <a:lnTo>
                  <a:pt x="555451" y="245563"/>
                </a:lnTo>
                <a:lnTo>
                  <a:pt x="591450" y="251971"/>
                </a:lnTo>
                <a:lnTo>
                  <a:pt x="600099" y="251741"/>
                </a:lnTo>
                <a:lnTo>
                  <a:pt x="643386" y="239427"/>
                </a:lnTo>
                <a:lnTo>
                  <a:pt x="667391" y="216789"/>
                </a:lnTo>
                <a:lnTo>
                  <a:pt x="589551" y="216789"/>
                </a:lnTo>
                <a:lnTo>
                  <a:pt x="582068" y="215113"/>
                </a:lnTo>
                <a:lnTo>
                  <a:pt x="553922" y="183170"/>
                </a:lnTo>
                <a:lnTo>
                  <a:pt x="553922" y="173118"/>
                </a:lnTo>
                <a:lnTo>
                  <a:pt x="554258" y="171778"/>
                </a:lnTo>
                <a:lnTo>
                  <a:pt x="555598" y="169991"/>
                </a:lnTo>
                <a:lnTo>
                  <a:pt x="556603" y="169544"/>
                </a:lnTo>
                <a:lnTo>
                  <a:pt x="671867" y="169544"/>
                </a:lnTo>
                <a:lnTo>
                  <a:pt x="674770" y="169321"/>
                </a:lnTo>
                <a:lnTo>
                  <a:pt x="676446" y="168539"/>
                </a:lnTo>
                <a:lnTo>
                  <a:pt x="677339" y="165858"/>
                </a:lnTo>
                <a:lnTo>
                  <a:pt x="677563" y="163960"/>
                </a:lnTo>
                <a:lnTo>
                  <a:pt x="677563" y="161502"/>
                </a:lnTo>
                <a:lnTo>
                  <a:pt x="676921" y="148581"/>
                </a:lnTo>
                <a:lnTo>
                  <a:pt x="676851" y="147157"/>
                </a:lnTo>
                <a:lnTo>
                  <a:pt x="675920" y="141398"/>
                </a:lnTo>
                <a:lnTo>
                  <a:pt x="621271" y="141398"/>
                </a:lnTo>
                <a:lnTo>
                  <a:pt x="554593" y="141175"/>
                </a:lnTo>
                <a:lnTo>
                  <a:pt x="554593" y="133022"/>
                </a:lnTo>
                <a:lnTo>
                  <a:pt x="556156" y="125874"/>
                </a:lnTo>
                <a:lnTo>
                  <a:pt x="559284" y="119619"/>
                </a:lnTo>
                <a:lnTo>
                  <a:pt x="562411" y="113141"/>
                </a:lnTo>
                <a:lnTo>
                  <a:pt x="566878" y="108115"/>
                </a:lnTo>
                <a:lnTo>
                  <a:pt x="578494" y="100967"/>
                </a:lnTo>
                <a:lnTo>
                  <a:pt x="585084" y="99180"/>
                </a:lnTo>
                <a:lnTo>
                  <a:pt x="658504" y="99180"/>
                </a:lnTo>
                <a:lnTo>
                  <a:pt x="653019" y="92562"/>
                </a:lnTo>
                <a:lnTo>
                  <a:pt x="644873" y="85212"/>
                </a:lnTo>
                <a:lnTo>
                  <a:pt x="635679" y="79076"/>
                </a:lnTo>
                <a:lnTo>
                  <a:pt x="625564" y="74091"/>
                </a:lnTo>
                <a:lnTo>
                  <a:pt x="614910" y="70615"/>
                </a:lnTo>
                <a:lnTo>
                  <a:pt x="615113" y="70615"/>
                </a:lnTo>
                <a:lnTo>
                  <a:pt x="603062" y="68416"/>
                </a:lnTo>
                <a:lnTo>
                  <a:pt x="603315" y="68416"/>
                </a:lnTo>
                <a:lnTo>
                  <a:pt x="590445" y="67683"/>
                </a:lnTo>
                <a:close/>
              </a:path>
              <a:path w="815340" h="252095">
                <a:moveTo>
                  <a:pt x="643721" y="192775"/>
                </a:moveTo>
                <a:lnTo>
                  <a:pt x="642716" y="193111"/>
                </a:lnTo>
                <a:lnTo>
                  <a:pt x="642185" y="193111"/>
                </a:lnTo>
                <a:lnTo>
                  <a:pt x="641599" y="193446"/>
                </a:lnTo>
                <a:lnTo>
                  <a:pt x="640705" y="194339"/>
                </a:lnTo>
                <a:lnTo>
                  <a:pt x="635512" y="199952"/>
                </a:lnTo>
                <a:lnTo>
                  <a:pt x="630318" y="204726"/>
                </a:lnTo>
                <a:lnTo>
                  <a:pt x="625124" y="208663"/>
                </a:lnTo>
                <a:lnTo>
                  <a:pt x="619931" y="211763"/>
                </a:lnTo>
                <a:lnTo>
                  <a:pt x="613230" y="215113"/>
                </a:lnTo>
                <a:lnTo>
                  <a:pt x="605858" y="216789"/>
                </a:lnTo>
                <a:lnTo>
                  <a:pt x="667391" y="216789"/>
                </a:lnTo>
                <a:lnTo>
                  <a:pt x="671867" y="210757"/>
                </a:lnTo>
                <a:lnTo>
                  <a:pt x="674324" y="207630"/>
                </a:lnTo>
                <a:lnTo>
                  <a:pt x="673989" y="205396"/>
                </a:lnTo>
                <a:lnTo>
                  <a:pt x="670861" y="204056"/>
                </a:lnTo>
                <a:lnTo>
                  <a:pt x="646736" y="194004"/>
                </a:lnTo>
                <a:lnTo>
                  <a:pt x="644949" y="193111"/>
                </a:lnTo>
                <a:lnTo>
                  <a:pt x="643721" y="192775"/>
                </a:lnTo>
                <a:close/>
              </a:path>
              <a:path w="815340" h="252095">
                <a:moveTo>
                  <a:pt x="658504" y="99180"/>
                </a:moveTo>
                <a:lnTo>
                  <a:pt x="600274" y="99180"/>
                </a:lnTo>
                <a:lnTo>
                  <a:pt x="606640" y="101190"/>
                </a:lnTo>
                <a:lnTo>
                  <a:pt x="611554" y="105211"/>
                </a:lnTo>
                <a:lnTo>
                  <a:pt x="616692" y="109008"/>
                </a:lnTo>
                <a:lnTo>
                  <a:pt x="620489" y="113811"/>
                </a:lnTo>
                <a:lnTo>
                  <a:pt x="622947" y="119619"/>
                </a:lnTo>
                <a:lnTo>
                  <a:pt x="625627" y="125427"/>
                </a:lnTo>
                <a:lnTo>
                  <a:pt x="626967" y="131123"/>
                </a:lnTo>
                <a:lnTo>
                  <a:pt x="626967" y="138718"/>
                </a:lnTo>
                <a:lnTo>
                  <a:pt x="626632" y="140058"/>
                </a:lnTo>
                <a:lnTo>
                  <a:pt x="625962" y="140728"/>
                </a:lnTo>
                <a:lnTo>
                  <a:pt x="625292" y="141175"/>
                </a:lnTo>
                <a:lnTo>
                  <a:pt x="623728" y="141398"/>
                </a:lnTo>
                <a:lnTo>
                  <a:pt x="675920" y="141398"/>
                </a:lnTo>
                <a:lnTo>
                  <a:pt x="674715" y="133943"/>
                </a:lnTo>
                <a:lnTo>
                  <a:pt x="671155" y="121860"/>
                </a:lnTo>
                <a:lnTo>
                  <a:pt x="666170" y="110907"/>
                </a:lnTo>
                <a:lnTo>
                  <a:pt x="660157" y="101190"/>
                </a:lnTo>
                <a:lnTo>
                  <a:pt x="658504" y="99180"/>
                </a:lnTo>
                <a:close/>
              </a:path>
              <a:path w="815340" h="252095">
                <a:moveTo>
                  <a:pt x="746454" y="71034"/>
                </a:moveTo>
                <a:lnTo>
                  <a:pt x="700103" y="71034"/>
                </a:lnTo>
                <a:lnTo>
                  <a:pt x="698316" y="73156"/>
                </a:lnTo>
                <a:lnTo>
                  <a:pt x="698316" y="244153"/>
                </a:lnTo>
                <a:lnTo>
                  <a:pt x="698874" y="245828"/>
                </a:lnTo>
                <a:lnTo>
                  <a:pt x="701108" y="248062"/>
                </a:lnTo>
                <a:lnTo>
                  <a:pt x="702895" y="248620"/>
                </a:lnTo>
                <a:lnTo>
                  <a:pt x="747013" y="248620"/>
                </a:lnTo>
                <a:lnTo>
                  <a:pt x="749917" y="246051"/>
                </a:lnTo>
                <a:lnTo>
                  <a:pt x="749917" y="139276"/>
                </a:lnTo>
                <a:lnTo>
                  <a:pt x="751033" y="135702"/>
                </a:lnTo>
                <a:lnTo>
                  <a:pt x="777855" y="114816"/>
                </a:lnTo>
                <a:lnTo>
                  <a:pt x="777568" y="114816"/>
                </a:lnTo>
                <a:lnTo>
                  <a:pt x="782418" y="113923"/>
                </a:lnTo>
                <a:lnTo>
                  <a:pt x="814920" y="113923"/>
                </a:lnTo>
                <a:lnTo>
                  <a:pt x="814920" y="99403"/>
                </a:lnTo>
                <a:lnTo>
                  <a:pt x="750698" y="99403"/>
                </a:lnTo>
                <a:lnTo>
                  <a:pt x="749581" y="99180"/>
                </a:lnTo>
                <a:lnTo>
                  <a:pt x="748911" y="98845"/>
                </a:lnTo>
                <a:lnTo>
                  <a:pt x="748744" y="98845"/>
                </a:lnTo>
                <a:lnTo>
                  <a:pt x="748241" y="97839"/>
                </a:lnTo>
                <a:lnTo>
                  <a:pt x="748241" y="72933"/>
                </a:lnTo>
                <a:lnTo>
                  <a:pt x="746454" y="71034"/>
                </a:lnTo>
                <a:close/>
              </a:path>
              <a:path w="815340" h="252095">
                <a:moveTo>
                  <a:pt x="814920" y="113923"/>
                </a:moveTo>
                <a:lnTo>
                  <a:pt x="789566" y="113923"/>
                </a:lnTo>
                <a:lnTo>
                  <a:pt x="793252" y="114146"/>
                </a:lnTo>
                <a:lnTo>
                  <a:pt x="799618" y="114816"/>
                </a:lnTo>
                <a:lnTo>
                  <a:pt x="801740" y="114816"/>
                </a:lnTo>
                <a:lnTo>
                  <a:pt x="805873" y="115486"/>
                </a:lnTo>
                <a:lnTo>
                  <a:pt x="809894" y="116603"/>
                </a:lnTo>
                <a:lnTo>
                  <a:pt x="813244" y="117273"/>
                </a:lnTo>
                <a:lnTo>
                  <a:pt x="814920" y="115821"/>
                </a:lnTo>
                <a:lnTo>
                  <a:pt x="814920" y="113923"/>
                </a:lnTo>
                <a:close/>
              </a:path>
              <a:path w="815340" h="252095">
                <a:moveTo>
                  <a:pt x="810899" y="67683"/>
                </a:moveTo>
                <a:lnTo>
                  <a:pt x="797496" y="67683"/>
                </a:lnTo>
                <a:lnTo>
                  <a:pt x="791800" y="68912"/>
                </a:lnTo>
                <a:lnTo>
                  <a:pt x="757400" y="91473"/>
                </a:lnTo>
                <a:lnTo>
                  <a:pt x="752932" y="97504"/>
                </a:lnTo>
                <a:lnTo>
                  <a:pt x="751815" y="98845"/>
                </a:lnTo>
                <a:lnTo>
                  <a:pt x="750698" y="99403"/>
                </a:lnTo>
                <a:lnTo>
                  <a:pt x="814920" y="99403"/>
                </a:lnTo>
                <a:lnTo>
                  <a:pt x="814920" y="69582"/>
                </a:lnTo>
                <a:lnTo>
                  <a:pt x="810899" y="676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41489" y="10162360"/>
            <a:ext cx="1029201" cy="251971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05518" y="806258"/>
            <a:ext cx="4293063" cy="8993776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6993" y="5437028"/>
            <a:ext cx="5673740" cy="10936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2020" y="3172678"/>
            <a:ext cx="6219705" cy="16989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5474" y="2114448"/>
            <a:ext cx="4312714" cy="718972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13528383" y="1969293"/>
            <a:ext cx="3476625" cy="795020"/>
          </a:xfrm>
          <a:custGeom>
            <a:avLst/>
            <a:gdLst/>
            <a:ahLst/>
            <a:cxnLst/>
            <a:rect l="l" t="t" r="r" b="b"/>
            <a:pathLst>
              <a:path w="3476625" h="795019">
                <a:moveTo>
                  <a:pt x="1738167" y="0"/>
                </a:moveTo>
                <a:lnTo>
                  <a:pt x="1664692" y="0"/>
                </a:lnTo>
                <a:lnTo>
                  <a:pt x="1520134" y="2540"/>
                </a:lnTo>
                <a:lnTo>
                  <a:pt x="1379169" y="8890"/>
                </a:lnTo>
                <a:lnTo>
                  <a:pt x="1242278" y="16510"/>
                </a:lnTo>
                <a:lnTo>
                  <a:pt x="1109945" y="26670"/>
                </a:lnTo>
                <a:lnTo>
                  <a:pt x="982651" y="39370"/>
                </a:lnTo>
                <a:lnTo>
                  <a:pt x="802216" y="62230"/>
                </a:lnTo>
                <a:lnTo>
                  <a:pt x="689634" y="80010"/>
                </a:lnTo>
                <a:lnTo>
                  <a:pt x="533528" y="110490"/>
                </a:lnTo>
                <a:lnTo>
                  <a:pt x="438673" y="133350"/>
                </a:lnTo>
                <a:lnTo>
                  <a:pt x="394191" y="146050"/>
                </a:lnTo>
                <a:lnTo>
                  <a:pt x="351754" y="157480"/>
                </a:lnTo>
                <a:lnTo>
                  <a:pt x="311421" y="170180"/>
                </a:lnTo>
                <a:lnTo>
                  <a:pt x="273253" y="182880"/>
                </a:lnTo>
                <a:lnTo>
                  <a:pt x="237310" y="196850"/>
                </a:lnTo>
                <a:lnTo>
                  <a:pt x="172342" y="224790"/>
                </a:lnTo>
                <a:lnTo>
                  <a:pt x="116998" y="254000"/>
                </a:lnTo>
                <a:lnTo>
                  <a:pt x="71762" y="284480"/>
                </a:lnTo>
                <a:lnTo>
                  <a:pt x="37116" y="314960"/>
                </a:lnTo>
                <a:lnTo>
                  <a:pt x="13542" y="347980"/>
                </a:lnTo>
                <a:lnTo>
                  <a:pt x="0" y="397510"/>
                </a:lnTo>
                <a:lnTo>
                  <a:pt x="1524" y="414020"/>
                </a:lnTo>
                <a:lnTo>
                  <a:pt x="23915" y="463550"/>
                </a:lnTo>
                <a:lnTo>
                  <a:pt x="53085" y="495300"/>
                </a:lnTo>
                <a:lnTo>
                  <a:pt x="93086" y="527050"/>
                </a:lnTo>
                <a:lnTo>
                  <a:pt x="143436" y="556260"/>
                </a:lnTo>
                <a:lnTo>
                  <a:pt x="203653" y="584200"/>
                </a:lnTo>
                <a:lnTo>
                  <a:pt x="273253" y="612140"/>
                </a:lnTo>
                <a:lnTo>
                  <a:pt x="311421" y="624840"/>
                </a:lnTo>
                <a:lnTo>
                  <a:pt x="351754" y="637540"/>
                </a:lnTo>
                <a:lnTo>
                  <a:pt x="394191" y="650240"/>
                </a:lnTo>
                <a:lnTo>
                  <a:pt x="438673" y="661670"/>
                </a:lnTo>
                <a:lnTo>
                  <a:pt x="533528" y="684530"/>
                </a:lnTo>
                <a:lnTo>
                  <a:pt x="583780" y="694690"/>
                </a:lnTo>
                <a:lnTo>
                  <a:pt x="689634" y="715010"/>
                </a:lnTo>
                <a:lnTo>
                  <a:pt x="860880" y="741680"/>
                </a:lnTo>
                <a:lnTo>
                  <a:pt x="921045" y="749300"/>
                </a:lnTo>
                <a:lnTo>
                  <a:pt x="982651" y="755650"/>
                </a:lnTo>
                <a:lnTo>
                  <a:pt x="1045638" y="763270"/>
                </a:lnTo>
                <a:lnTo>
                  <a:pt x="1109945" y="768350"/>
                </a:lnTo>
                <a:lnTo>
                  <a:pt x="1175512" y="774700"/>
                </a:lnTo>
                <a:lnTo>
                  <a:pt x="1242278" y="779780"/>
                </a:lnTo>
                <a:lnTo>
                  <a:pt x="1310184" y="783590"/>
                </a:lnTo>
                <a:lnTo>
                  <a:pt x="1449173" y="789940"/>
                </a:lnTo>
                <a:lnTo>
                  <a:pt x="1591994" y="793750"/>
                </a:lnTo>
                <a:lnTo>
                  <a:pt x="1738167" y="795020"/>
                </a:lnTo>
                <a:lnTo>
                  <a:pt x="1738167" y="754380"/>
                </a:lnTo>
                <a:lnTo>
                  <a:pt x="1678689" y="753110"/>
                </a:lnTo>
                <a:lnTo>
                  <a:pt x="1619729" y="753110"/>
                </a:lnTo>
                <a:lnTo>
                  <a:pt x="1503488" y="750570"/>
                </a:lnTo>
                <a:lnTo>
                  <a:pt x="1333807" y="742950"/>
                </a:lnTo>
                <a:lnTo>
                  <a:pt x="1278624" y="739140"/>
                </a:lnTo>
                <a:lnTo>
                  <a:pt x="1224182" y="736600"/>
                </a:lnTo>
                <a:lnTo>
                  <a:pt x="1170514" y="731520"/>
                </a:lnTo>
                <a:lnTo>
                  <a:pt x="1117653" y="727710"/>
                </a:lnTo>
                <a:lnTo>
                  <a:pt x="964227" y="712470"/>
                </a:lnTo>
                <a:lnTo>
                  <a:pt x="819215" y="693420"/>
                </a:lnTo>
                <a:lnTo>
                  <a:pt x="772897" y="685800"/>
                </a:lnTo>
                <a:lnTo>
                  <a:pt x="727642" y="679450"/>
                </a:lnTo>
                <a:lnTo>
                  <a:pt x="640451" y="664210"/>
                </a:lnTo>
                <a:lnTo>
                  <a:pt x="557899" y="646430"/>
                </a:lnTo>
                <a:lnTo>
                  <a:pt x="518443" y="638810"/>
                </a:lnTo>
                <a:lnTo>
                  <a:pt x="461608" y="624840"/>
                </a:lnTo>
                <a:lnTo>
                  <a:pt x="407914" y="610870"/>
                </a:lnTo>
                <a:lnTo>
                  <a:pt x="357447" y="595630"/>
                </a:lnTo>
                <a:lnTo>
                  <a:pt x="310292" y="580390"/>
                </a:lnTo>
                <a:lnTo>
                  <a:pt x="266537" y="565150"/>
                </a:lnTo>
                <a:lnTo>
                  <a:pt x="226267" y="548640"/>
                </a:lnTo>
                <a:lnTo>
                  <a:pt x="189569" y="532130"/>
                </a:lnTo>
                <a:lnTo>
                  <a:pt x="127556" y="499110"/>
                </a:lnTo>
                <a:lnTo>
                  <a:pt x="82667" y="466090"/>
                </a:lnTo>
                <a:lnTo>
                  <a:pt x="54865" y="435610"/>
                </a:lnTo>
                <a:lnTo>
                  <a:pt x="41883" y="397510"/>
                </a:lnTo>
                <a:lnTo>
                  <a:pt x="43128" y="386080"/>
                </a:lnTo>
                <a:lnTo>
                  <a:pt x="66539" y="345440"/>
                </a:lnTo>
                <a:lnTo>
                  <a:pt x="102971" y="313690"/>
                </a:lnTo>
                <a:lnTo>
                  <a:pt x="156529" y="279400"/>
                </a:lnTo>
                <a:lnTo>
                  <a:pt x="226267" y="246380"/>
                </a:lnTo>
                <a:lnTo>
                  <a:pt x="310292" y="214630"/>
                </a:lnTo>
                <a:lnTo>
                  <a:pt x="357447" y="199390"/>
                </a:lnTo>
                <a:lnTo>
                  <a:pt x="407914" y="185420"/>
                </a:lnTo>
                <a:lnTo>
                  <a:pt x="461608" y="171450"/>
                </a:lnTo>
                <a:lnTo>
                  <a:pt x="518443" y="157480"/>
                </a:lnTo>
                <a:lnTo>
                  <a:pt x="598579" y="139700"/>
                </a:lnTo>
                <a:lnTo>
                  <a:pt x="772897" y="109220"/>
                </a:lnTo>
                <a:lnTo>
                  <a:pt x="819215" y="102870"/>
                </a:lnTo>
                <a:lnTo>
                  <a:pt x="866564" y="95250"/>
                </a:lnTo>
                <a:lnTo>
                  <a:pt x="914912" y="88900"/>
                </a:lnTo>
                <a:lnTo>
                  <a:pt x="964227" y="83820"/>
                </a:lnTo>
                <a:lnTo>
                  <a:pt x="1014477" y="77470"/>
                </a:lnTo>
                <a:lnTo>
                  <a:pt x="1065630" y="72390"/>
                </a:lnTo>
                <a:lnTo>
                  <a:pt x="1117653" y="68580"/>
                </a:lnTo>
                <a:lnTo>
                  <a:pt x="1170514" y="63500"/>
                </a:lnTo>
                <a:lnTo>
                  <a:pt x="1333807" y="52070"/>
                </a:lnTo>
                <a:lnTo>
                  <a:pt x="1446272" y="46990"/>
                </a:lnTo>
                <a:lnTo>
                  <a:pt x="1503488" y="45720"/>
                </a:lnTo>
                <a:lnTo>
                  <a:pt x="1561318" y="43180"/>
                </a:lnTo>
                <a:lnTo>
                  <a:pt x="1619729" y="43180"/>
                </a:lnTo>
                <a:lnTo>
                  <a:pt x="1678689" y="41910"/>
                </a:lnTo>
                <a:lnTo>
                  <a:pt x="1738167" y="41910"/>
                </a:lnTo>
                <a:lnTo>
                  <a:pt x="1738167" y="0"/>
                </a:lnTo>
                <a:close/>
              </a:path>
              <a:path w="3476625" h="795019">
                <a:moveTo>
                  <a:pt x="1811641" y="0"/>
                </a:moveTo>
                <a:lnTo>
                  <a:pt x="1738167" y="0"/>
                </a:lnTo>
                <a:lnTo>
                  <a:pt x="1738167" y="41910"/>
                </a:lnTo>
                <a:lnTo>
                  <a:pt x="1797644" y="41910"/>
                </a:lnTo>
                <a:lnTo>
                  <a:pt x="1856604" y="43180"/>
                </a:lnTo>
                <a:lnTo>
                  <a:pt x="1915015" y="43180"/>
                </a:lnTo>
                <a:lnTo>
                  <a:pt x="1972845" y="45720"/>
                </a:lnTo>
                <a:lnTo>
                  <a:pt x="2030061" y="46990"/>
                </a:lnTo>
                <a:lnTo>
                  <a:pt x="2142526" y="52070"/>
                </a:lnTo>
                <a:lnTo>
                  <a:pt x="2305819" y="63500"/>
                </a:lnTo>
                <a:lnTo>
                  <a:pt x="2358680" y="68580"/>
                </a:lnTo>
                <a:lnTo>
                  <a:pt x="2410703" y="72390"/>
                </a:lnTo>
                <a:lnTo>
                  <a:pt x="2461856" y="77470"/>
                </a:lnTo>
                <a:lnTo>
                  <a:pt x="2512106" y="83820"/>
                </a:lnTo>
                <a:lnTo>
                  <a:pt x="2561421" y="88900"/>
                </a:lnTo>
                <a:lnTo>
                  <a:pt x="2609769" y="95250"/>
                </a:lnTo>
                <a:lnTo>
                  <a:pt x="2657118" y="102870"/>
                </a:lnTo>
                <a:lnTo>
                  <a:pt x="2703437" y="109220"/>
                </a:lnTo>
                <a:lnTo>
                  <a:pt x="2877754" y="139700"/>
                </a:lnTo>
                <a:lnTo>
                  <a:pt x="2957890" y="157480"/>
                </a:lnTo>
                <a:lnTo>
                  <a:pt x="3014725" y="171450"/>
                </a:lnTo>
                <a:lnTo>
                  <a:pt x="3068419" y="185420"/>
                </a:lnTo>
                <a:lnTo>
                  <a:pt x="3118886" y="199390"/>
                </a:lnTo>
                <a:lnTo>
                  <a:pt x="3166041" y="214630"/>
                </a:lnTo>
                <a:lnTo>
                  <a:pt x="3250066" y="246380"/>
                </a:lnTo>
                <a:lnTo>
                  <a:pt x="3286764" y="262890"/>
                </a:lnTo>
                <a:lnTo>
                  <a:pt x="3348777" y="295910"/>
                </a:lnTo>
                <a:lnTo>
                  <a:pt x="3393666" y="328930"/>
                </a:lnTo>
                <a:lnTo>
                  <a:pt x="3421468" y="360680"/>
                </a:lnTo>
                <a:lnTo>
                  <a:pt x="3434450" y="397510"/>
                </a:lnTo>
                <a:lnTo>
                  <a:pt x="3433205" y="408940"/>
                </a:lnTo>
                <a:lnTo>
                  <a:pt x="3409794" y="449580"/>
                </a:lnTo>
                <a:lnTo>
                  <a:pt x="3373362" y="482600"/>
                </a:lnTo>
                <a:lnTo>
                  <a:pt x="3319804" y="515620"/>
                </a:lnTo>
                <a:lnTo>
                  <a:pt x="3250066" y="548640"/>
                </a:lnTo>
                <a:lnTo>
                  <a:pt x="3209796" y="565150"/>
                </a:lnTo>
                <a:lnTo>
                  <a:pt x="3166041" y="580390"/>
                </a:lnTo>
                <a:lnTo>
                  <a:pt x="3118886" y="595630"/>
                </a:lnTo>
                <a:lnTo>
                  <a:pt x="3068419" y="610870"/>
                </a:lnTo>
                <a:lnTo>
                  <a:pt x="3014725" y="624840"/>
                </a:lnTo>
                <a:lnTo>
                  <a:pt x="2957890" y="638810"/>
                </a:lnTo>
                <a:lnTo>
                  <a:pt x="2918434" y="646430"/>
                </a:lnTo>
                <a:lnTo>
                  <a:pt x="2835882" y="664210"/>
                </a:lnTo>
                <a:lnTo>
                  <a:pt x="2748691" y="679450"/>
                </a:lnTo>
                <a:lnTo>
                  <a:pt x="2703437" y="685800"/>
                </a:lnTo>
                <a:lnTo>
                  <a:pt x="2657118" y="693420"/>
                </a:lnTo>
                <a:lnTo>
                  <a:pt x="2512106" y="712470"/>
                </a:lnTo>
                <a:lnTo>
                  <a:pt x="2358680" y="727710"/>
                </a:lnTo>
                <a:lnTo>
                  <a:pt x="2305819" y="731520"/>
                </a:lnTo>
                <a:lnTo>
                  <a:pt x="2252151" y="736600"/>
                </a:lnTo>
                <a:lnTo>
                  <a:pt x="2197709" y="739140"/>
                </a:lnTo>
                <a:lnTo>
                  <a:pt x="2142526" y="742950"/>
                </a:lnTo>
                <a:lnTo>
                  <a:pt x="1972845" y="750570"/>
                </a:lnTo>
                <a:lnTo>
                  <a:pt x="1856604" y="753110"/>
                </a:lnTo>
                <a:lnTo>
                  <a:pt x="1797644" y="753110"/>
                </a:lnTo>
                <a:lnTo>
                  <a:pt x="1738167" y="754380"/>
                </a:lnTo>
                <a:lnTo>
                  <a:pt x="1738167" y="795020"/>
                </a:lnTo>
                <a:lnTo>
                  <a:pt x="1884339" y="793750"/>
                </a:lnTo>
                <a:lnTo>
                  <a:pt x="2027160" y="789940"/>
                </a:lnTo>
                <a:lnTo>
                  <a:pt x="2166148" y="783590"/>
                </a:lnTo>
                <a:lnTo>
                  <a:pt x="2234054" y="779780"/>
                </a:lnTo>
                <a:lnTo>
                  <a:pt x="2300821" y="774700"/>
                </a:lnTo>
                <a:lnTo>
                  <a:pt x="2366388" y="768350"/>
                </a:lnTo>
                <a:lnTo>
                  <a:pt x="2430695" y="763270"/>
                </a:lnTo>
                <a:lnTo>
                  <a:pt x="2493681" y="755650"/>
                </a:lnTo>
                <a:lnTo>
                  <a:pt x="2555287" y="749300"/>
                </a:lnTo>
                <a:lnTo>
                  <a:pt x="2615452" y="741680"/>
                </a:lnTo>
                <a:lnTo>
                  <a:pt x="2786699" y="715010"/>
                </a:lnTo>
                <a:lnTo>
                  <a:pt x="2892552" y="694690"/>
                </a:lnTo>
                <a:lnTo>
                  <a:pt x="2942805" y="684530"/>
                </a:lnTo>
                <a:lnTo>
                  <a:pt x="3037659" y="661670"/>
                </a:lnTo>
                <a:lnTo>
                  <a:pt x="3082141" y="650240"/>
                </a:lnTo>
                <a:lnTo>
                  <a:pt x="3124579" y="637540"/>
                </a:lnTo>
                <a:lnTo>
                  <a:pt x="3164912" y="624840"/>
                </a:lnTo>
                <a:lnTo>
                  <a:pt x="3203080" y="612140"/>
                </a:lnTo>
                <a:lnTo>
                  <a:pt x="3239023" y="598170"/>
                </a:lnTo>
                <a:lnTo>
                  <a:pt x="3303991" y="570230"/>
                </a:lnTo>
                <a:lnTo>
                  <a:pt x="3383247" y="527050"/>
                </a:lnTo>
                <a:lnTo>
                  <a:pt x="3423248" y="495300"/>
                </a:lnTo>
                <a:lnTo>
                  <a:pt x="3452418" y="463550"/>
                </a:lnTo>
                <a:lnTo>
                  <a:pt x="3474809" y="414020"/>
                </a:lnTo>
                <a:lnTo>
                  <a:pt x="3476333" y="397510"/>
                </a:lnTo>
                <a:lnTo>
                  <a:pt x="3474809" y="381000"/>
                </a:lnTo>
                <a:lnTo>
                  <a:pt x="3452418" y="331470"/>
                </a:lnTo>
                <a:lnTo>
                  <a:pt x="3423248" y="299720"/>
                </a:lnTo>
                <a:lnTo>
                  <a:pt x="3383247" y="269240"/>
                </a:lnTo>
                <a:lnTo>
                  <a:pt x="3332896" y="238760"/>
                </a:lnTo>
                <a:lnTo>
                  <a:pt x="3272680" y="210820"/>
                </a:lnTo>
                <a:lnTo>
                  <a:pt x="3203080" y="182880"/>
                </a:lnTo>
                <a:lnTo>
                  <a:pt x="3164912" y="170180"/>
                </a:lnTo>
                <a:lnTo>
                  <a:pt x="3124579" y="157480"/>
                </a:lnTo>
                <a:lnTo>
                  <a:pt x="3082141" y="146050"/>
                </a:lnTo>
                <a:lnTo>
                  <a:pt x="3037659" y="133350"/>
                </a:lnTo>
                <a:lnTo>
                  <a:pt x="2942805" y="110490"/>
                </a:lnTo>
                <a:lnTo>
                  <a:pt x="2786699" y="80010"/>
                </a:lnTo>
                <a:lnTo>
                  <a:pt x="2674116" y="62230"/>
                </a:lnTo>
                <a:lnTo>
                  <a:pt x="2493681" y="39370"/>
                </a:lnTo>
                <a:lnTo>
                  <a:pt x="2366388" y="26670"/>
                </a:lnTo>
                <a:lnTo>
                  <a:pt x="2234054" y="16510"/>
                </a:lnTo>
                <a:lnTo>
                  <a:pt x="2097163" y="8890"/>
                </a:lnTo>
                <a:lnTo>
                  <a:pt x="1956198" y="2540"/>
                </a:lnTo>
                <a:lnTo>
                  <a:pt x="1811641" y="0"/>
                </a:lnTo>
                <a:close/>
              </a:path>
            </a:pathLst>
          </a:custGeom>
          <a:solidFill>
            <a:srgbClr val="FE619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6313638" y="5706632"/>
            <a:ext cx="796290" cy="796290"/>
          </a:xfrm>
          <a:custGeom>
            <a:avLst/>
            <a:gdLst/>
            <a:ahLst/>
            <a:cxnLst/>
            <a:rect l="l" t="t" r="r" b="b"/>
            <a:pathLst>
              <a:path w="796290" h="796290">
                <a:moveTo>
                  <a:pt x="397893" y="0"/>
                </a:moveTo>
                <a:lnTo>
                  <a:pt x="351490" y="2676"/>
                </a:lnTo>
                <a:lnTo>
                  <a:pt x="306660" y="10508"/>
                </a:lnTo>
                <a:lnTo>
                  <a:pt x="263700" y="23196"/>
                </a:lnTo>
                <a:lnTo>
                  <a:pt x="222910" y="40442"/>
                </a:lnTo>
                <a:lnTo>
                  <a:pt x="184587" y="61947"/>
                </a:lnTo>
                <a:lnTo>
                  <a:pt x="149031" y="87412"/>
                </a:lnTo>
                <a:lnTo>
                  <a:pt x="116540" y="116540"/>
                </a:lnTo>
                <a:lnTo>
                  <a:pt x="87412" y="149031"/>
                </a:lnTo>
                <a:lnTo>
                  <a:pt x="61947" y="184587"/>
                </a:lnTo>
                <a:lnTo>
                  <a:pt x="40442" y="222910"/>
                </a:lnTo>
                <a:lnTo>
                  <a:pt x="23196" y="263700"/>
                </a:lnTo>
                <a:lnTo>
                  <a:pt x="10508" y="306660"/>
                </a:lnTo>
                <a:lnTo>
                  <a:pt x="2676" y="351490"/>
                </a:lnTo>
                <a:lnTo>
                  <a:pt x="0" y="397893"/>
                </a:lnTo>
                <a:lnTo>
                  <a:pt x="2676" y="444296"/>
                </a:lnTo>
                <a:lnTo>
                  <a:pt x="10508" y="489126"/>
                </a:lnTo>
                <a:lnTo>
                  <a:pt x="23196" y="532086"/>
                </a:lnTo>
                <a:lnTo>
                  <a:pt x="40442" y="572877"/>
                </a:lnTo>
                <a:lnTo>
                  <a:pt x="61947" y="611199"/>
                </a:lnTo>
                <a:lnTo>
                  <a:pt x="87412" y="646755"/>
                </a:lnTo>
                <a:lnTo>
                  <a:pt x="116540" y="679246"/>
                </a:lnTo>
                <a:lnTo>
                  <a:pt x="149031" y="708374"/>
                </a:lnTo>
                <a:lnTo>
                  <a:pt x="184587" y="733840"/>
                </a:lnTo>
                <a:lnTo>
                  <a:pt x="222910" y="755344"/>
                </a:lnTo>
                <a:lnTo>
                  <a:pt x="263700" y="772590"/>
                </a:lnTo>
                <a:lnTo>
                  <a:pt x="306660" y="785278"/>
                </a:lnTo>
                <a:lnTo>
                  <a:pt x="351490" y="793110"/>
                </a:lnTo>
                <a:lnTo>
                  <a:pt x="397893" y="795787"/>
                </a:lnTo>
                <a:lnTo>
                  <a:pt x="397893" y="753903"/>
                </a:lnTo>
                <a:lnTo>
                  <a:pt x="349585" y="750653"/>
                </a:lnTo>
                <a:lnTo>
                  <a:pt x="303252" y="741186"/>
                </a:lnTo>
                <a:lnTo>
                  <a:pt x="259318" y="725926"/>
                </a:lnTo>
                <a:lnTo>
                  <a:pt x="218208" y="705297"/>
                </a:lnTo>
                <a:lnTo>
                  <a:pt x="180346" y="679724"/>
                </a:lnTo>
                <a:lnTo>
                  <a:pt x="146156" y="649630"/>
                </a:lnTo>
                <a:lnTo>
                  <a:pt x="116062" y="615440"/>
                </a:lnTo>
                <a:lnTo>
                  <a:pt x="90489" y="577578"/>
                </a:lnTo>
                <a:lnTo>
                  <a:pt x="69860" y="536468"/>
                </a:lnTo>
                <a:lnTo>
                  <a:pt x="54600" y="492535"/>
                </a:lnTo>
                <a:lnTo>
                  <a:pt x="45133" y="446202"/>
                </a:lnTo>
                <a:lnTo>
                  <a:pt x="41883" y="397893"/>
                </a:lnTo>
                <a:lnTo>
                  <a:pt x="45133" y="349585"/>
                </a:lnTo>
                <a:lnTo>
                  <a:pt x="54600" y="303252"/>
                </a:lnTo>
                <a:lnTo>
                  <a:pt x="69860" y="259318"/>
                </a:lnTo>
                <a:lnTo>
                  <a:pt x="90489" y="218208"/>
                </a:lnTo>
                <a:lnTo>
                  <a:pt x="116062" y="180346"/>
                </a:lnTo>
                <a:lnTo>
                  <a:pt x="146156" y="146156"/>
                </a:lnTo>
                <a:lnTo>
                  <a:pt x="180346" y="116062"/>
                </a:lnTo>
                <a:lnTo>
                  <a:pt x="218208" y="90489"/>
                </a:lnTo>
                <a:lnTo>
                  <a:pt x="259318" y="69860"/>
                </a:lnTo>
                <a:lnTo>
                  <a:pt x="303252" y="54600"/>
                </a:lnTo>
                <a:lnTo>
                  <a:pt x="349585" y="45133"/>
                </a:lnTo>
                <a:lnTo>
                  <a:pt x="397893" y="41883"/>
                </a:lnTo>
                <a:lnTo>
                  <a:pt x="397893" y="0"/>
                </a:lnTo>
                <a:close/>
              </a:path>
              <a:path w="796290" h="796290">
                <a:moveTo>
                  <a:pt x="397893" y="0"/>
                </a:moveTo>
                <a:lnTo>
                  <a:pt x="397893" y="41883"/>
                </a:lnTo>
                <a:lnTo>
                  <a:pt x="446202" y="45133"/>
                </a:lnTo>
                <a:lnTo>
                  <a:pt x="492535" y="54600"/>
                </a:lnTo>
                <a:lnTo>
                  <a:pt x="536468" y="69860"/>
                </a:lnTo>
                <a:lnTo>
                  <a:pt x="577578" y="90489"/>
                </a:lnTo>
                <a:lnTo>
                  <a:pt x="615440" y="116062"/>
                </a:lnTo>
                <a:lnTo>
                  <a:pt x="649630" y="146156"/>
                </a:lnTo>
                <a:lnTo>
                  <a:pt x="679724" y="180346"/>
                </a:lnTo>
                <a:lnTo>
                  <a:pt x="705298" y="218208"/>
                </a:lnTo>
                <a:lnTo>
                  <a:pt x="725926" y="259318"/>
                </a:lnTo>
                <a:lnTo>
                  <a:pt x="741186" y="303252"/>
                </a:lnTo>
                <a:lnTo>
                  <a:pt x="750653" y="349585"/>
                </a:lnTo>
                <a:lnTo>
                  <a:pt x="753903" y="397893"/>
                </a:lnTo>
                <a:lnTo>
                  <a:pt x="750653" y="446202"/>
                </a:lnTo>
                <a:lnTo>
                  <a:pt x="741186" y="492535"/>
                </a:lnTo>
                <a:lnTo>
                  <a:pt x="725926" y="536468"/>
                </a:lnTo>
                <a:lnTo>
                  <a:pt x="705298" y="577578"/>
                </a:lnTo>
                <a:lnTo>
                  <a:pt x="679724" y="615440"/>
                </a:lnTo>
                <a:lnTo>
                  <a:pt x="649630" y="649630"/>
                </a:lnTo>
                <a:lnTo>
                  <a:pt x="615440" y="679724"/>
                </a:lnTo>
                <a:lnTo>
                  <a:pt x="577578" y="705297"/>
                </a:lnTo>
                <a:lnTo>
                  <a:pt x="536468" y="725926"/>
                </a:lnTo>
                <a:lnTo>
                  <a:pt x="492535" y="741186"/>
                </a:lnTo>
                <a:lnTo>
                  <a:pt x="446202" y="750653"/>
                </a:lnTo>
                <a:lnTo>
                  <a:pt x="397893" y="753903"/>
                </a:lnTo>
                <a:lnTo>
                  <a:pt x="397893" y="795787"/>
                </a:lnTo>
                <a:lnTo>
                  <a:pt x="444296" y="793110"/>
                </a:lnTo>
                <a:lnTo>
                  <a:pt x="489126" y="785278"/>
                </a:lnTo>
                <a:lnTo>
                  <a:pt x="532086" y="772590"/>
                </a:lnTo>
                <a:lnTo>
                  <a:pt x="572877" y="755344"/>
                </a:lnTo>
                <a:lnTo>
                  <a:pt x="611199" y="733840"/>
                </a:lnTo>
                <a:lnTo>
                  <a:pt x="646755" y="708374"/>
                </a:lnTo>
                <a:lnTo>
                  <a:pt x="679246" y="679246"/>
                </a:lnTo>
                <a:lnTo>
                  <a:pt x="708374" y="646755"/>
                </a:lnTo>
                <a:lnTo>
                  <a:pt x="733840" y="611199"/>
                </a:lnTo>
                <a:lnTo>
                  <a:pt x="755344" y="572877"/>
                </a:lnTo>
                <a:lnTo>
                  <a:pt x="772590" y="532086"/>
                </a:lnTo>
                <a:lnTo>
                  <a:pt x="785278" y="489126"/>
                </a:lnTo>
                <a:lnTo>
                  <a:pt x="793110" y="444296"/>
                </a:lnTo>
                <a:lnTo>
                  <a:pt x="795787" y="397893"/>
                </a:lnTo>
                <a:lnTo>
                  <a:pt x="793110" y="351490"/>
                </a:lnTo>
                <a:lnTo>
                  <a:pt x="785278" y="306660"/>
                </a:lnTo>
                <a:lnTo>
                  <a:pt x="772590" y="263700"/>
                </a:lnTo>
                <a:lnTo>
                  <a:pt x="755344" y="222910"/>
                </a:lnTo>
                <a:lnTo>
                  <a:pt x="733840" y="184587"/>
                </a:lnTo>
                <a:lnTo>
                  <a:pt x="708374" y="149031"/>
                </a:lnTo>
                <a:lnTo>
                  <a:pt x="679246" y="116540"/>
                </a:lnTo>
                <a:lnTo>
                  <a:pt x="646755" y="87412"/>
                </a:lnTo>
                <a:lnTo>
                  <a:pt x="611199" y="61947"/>
                </a:lnTo>
                <a:lnTo>
                  <a:pt x="572877" y="40442"/>
                </a:lnTo>
                <a:lnTo>
                  <a:pt x="532086" y="23196"/>
                </a:lnTo>
                <a:lnTo>
                  <a:pt x="489126" y="10508"/>
                </a:lnTo>
                <a:lnTo>
                  <a:pt x="444296" y="2676"/>
                </a:lnTo>
                <a:lnTo>
                  <a:pt x="397893" y="0"/>
                </a:lnTo>
                <a:close/>
              </a:path>
            </a:pathLst>
          </a:custGeom>
          <a:solidFill>
            <a:srgbClr val="FE6191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6020873" y="9929079"/>
            <a:ext cx="815340" cy="252095"/>
          </a:xfrm>
          <a:custGeom>
            <a:avLst/>
            <a:gdLst/>
            <a:ahLst/>
            <a:cxnLst/>
            <a:rect l="l" t="t" r="r" b="b"/>
            <a:pathLst>
              <a:path w="815340" h="252095">
                <a:moveTo>
                  <a:pt x="148156" y="0"/>
                </a:moveTo>
                <a:lnTo>
                  <a:pt x="90300" y="0"/>
                </a:lnTo>
                <a:lnTo>
                  <a:pt x="88402" y="558"/>
                </a:lnTo>
                <a:lnTo>
                  <a:pt x="87285" y="1675"/>
                </a:lnTo>
                <a:lnTo>
                  <a:pt x="86168" y="2568"/>
                </a:lnTo>
                <a:lnTo>
                  <a:pt x="85163" y="4244"/>
                </a:lnTo>
                <a:lnTo>
                  <a:pt x="837" y="238903"/>
                </a:lnTo>
                <a:lnTo>
                  <a:pt x="81" y="241360"/>
                </a:lnTo>
                <a:lnTo>
                  <a:pt x="0" y="244264"/>
                </a:lnTo>
                <a:lnTo>
                  <a:pt x="1731" y="247727"/>
                </a:lnTo>
                <a:lnTo>
                  <a:pt x="3183" y="248620"/>
                </a:lnTo>
                <a:lnTo>
                  <a:pt x="45960" y="248620"/>
                </a:lnTo>
                <a:lnTo>
                  <a:pt x="50762" y="244264"/>
                </a:lnTo>
                <a:lnTo>
                  <a:pt x="68401" y="195009"/>
                </a:lnTo>
                <a:lnTo>
                  <a:pt x="68521" y="194674"/>
                </a:lnTo>
                <a:lnTo>
                  <a:pt x="69191" y="192440"/>
                </a:lnTo>
                <a:lnTo>
                  <a:pt x="70643" y="191324"/>
                </a:lnTo>
                <a:lnTo>
                  <a:pt x="218858" y="191324"/>
                </a:lnTo>
                <a:lnTo>
                  <a:pt x="202974" y="146759"/>
                </a:lnTo>
                <a:lnTo>
                  <a:pt x="82370" y="146759"/>
                </a:lnTo>
                <a:lnTo>
                  <a:pt x="81365" y="144861"/>
                </a:lnTo>
                <a:lnTo>
                  <a:pt x="82929" y="141063"/>
                </a:lnTo>
                <a:lnTo>
                  <a:pt x="111410" y="62992"/>
                </a:lnTo>
                <a:lnTo>
                  <a:pt x="112080" y="61429"/>
                </a:lnTo>
                <a:lnTo>
                  <a:pt x="112750" y="60647"/>
                </a:lnTo>
                <a:lnTo>
                  <a:pt x="172282" y="60647"/>
                </a:lnTo>
                <a:lnTo>
                  <a:pt x="153293" y="7371"/>
                </a:lnTo>
                <a:lnTo>
                  <a:pt x="151547" y="2568"/>
                </a:lnTo>
                <a:lnTo>
                  <a:pt x="150440" y="1675"/>
                </a:lnTo>
                <a:lnTo>
                  <a:pt x="148156" y="0"/>
                </a:lnTo>
                <a:close/>
              </a:path>
              <a:path w="815340" h="252095">
                <a:moveTo>
                  <a:pt x="218858" y="191324"/>
                </a:moveTo>
                <a:lnTo>
                  <a:pt x="156197" y="191324"/>
                </a:lnTo>
                <a:lnTo>
                  <a:pt x="157202" y="191659"/>
                </a:lnTo>
                <a:lnTo>
                  <a:pt x="157761" y="192440"/>
                </a:lnTo>
                <a:lnTo>
                  <a:pt x="158319" y="192999"/>
                </a:lnTo>
                <a:lnTo>
                  <a:pt x="158766" y="193892"/>
                </a:lnTo>
                <a:lnTo>
                  <a:pt x="158922" y="194674"/>
                </a:lnTo>
                <a:lnTo>
                  <a:pt x="158989" y="195009"/>
                </a:lnTo>
                <a:lnTo>
                  <a:pt x="176413" y="243929"/>
                </a:lnTo>
                <a:lnTo>
                  <a:pt x="177147" y="246498"/>
                </a:lnTo>
                <a:lnTo>
                  <a:pt x="177211" y="246721"/>
                </a:lnTo>
                <a:lnTo>
                  <a:pt x="177306" y="247057"/>
                </a:lnTo>
                <a:lnTo>
                  <a:pt x="179429" y="248620"/>
                </a:lnTo>
                <a:lnTo>
                  <a:pt x="234045" y="248620"/>
                </a:lnTo>
                <a:lnTo>
                  <a:pt x="235236" y="247727"/>
                </a:lnTo>
                <a:lnTo>
                  <a:pt x="235571" y="247057"/>
                </a:lnTo>
                <a:lnTo>
                  <a:pt x="236055" y="245605"/>
                </a:lnTo>
                <a:lnTo>
                  <a:pt x="236725" y="243371"/>
                </a:lnTo>
                <a:lnTo>
                  <a:pt x="236725" y="241360"/>
                </a:lnTo>
                <a:lnTo>
                  <a:pt x="236055" y="239573"/>
                </a:lnTo>
                <a:lnTo>
                  <a:pt x="218977" y="191659"/>
                </a:lnTo>
                <a:lnTo>
                  <a:pt x="218858" y="191324"/>
                </a:lnTo>
                <a:close/>
              </a:path>
              <a:path w="815340" h="252095">
                <a:moveTo>
                  <a:pt x="322039" y="106551"/>
                </a:moveTo>
                <a:lnTo>
                  <a:pt x="268428" y="106551"/>
                </a:lnTo>
                <a:lnTo>
                  <a:pt x="269321" y="107556"/>
                </a:lnTo>
                <a:lnTo>
                  <a:pt x="269321" y="246721"/>
                </a:lnTo>
                <a:lnTo>
                  <a:pt x="270996" y="248620"/>
                </a:lnTo>
                <a:lnTo>
                  <a:pt x="319135" y="248620"/>
                </a:lnTo>
                <a:lnTo>
                  <a:pt x="320922" y="246498"/>
                </a:lnTo>
                <a:lnTo>
                  <a:pt x="320922" y="107780"/>
                </a:lnTo>
                <a:lnTo>
                  <a:pt x="322039" y="106551"/>
                </a:lnTo>
                <a:close/>
              </a:path>
              <a:path w="815340" h="252095">
                <a:moveTo>
                  <a:pt x="172282" y="60647"/>
                </a:moveTo>
                <a:lnTo>
                  <a:pt x="114314" y="60647"/>
                </a:lnTo>
                <a:lnTo>
                  <a:pt x="115151" y="61429"/>
                </a:lnTo>
                <a:lnTo>
                  <a:pt x="115766" y="62657"/>
                </a:lnTo>
                <a:lnTo>
                  <a:pt x="143911" y="141063"/>
                </a:lnTo>
                <a:lnTo>
                  <a:pt x="145028" y="144861"/>
                </a:lnTo>
                <a:lnTo>
                  <a:pt x="144023" y="146759"/>
                </a:lnTo>
                <a:lnTo>
                  <a:pt x="202974" y="146759"/>
                </a:lnTo>
                <a:lnTo>
                  <a:pt x="172282" y="60647"/>
                </a:lnTo>
                <a:close/>
              </a:path>
              <a:path w="815340" h="252095">
                <a:moveTo>
                  <a:pt x="353647" y="71034"/>
                </a:moveTo>
                <a:lnTo>
                  <a:pt x="240617" y="71034"/>
                </a:lnTo>
                <a:lnTo>
                  <a:pt x="238942" y="71592"/>
                </a:lnTo>
                <a:lnTo>
                  <a:pt x="237825" y="72709"/>
                </a:lnTo>
                <a:lnTo>
                  <a:pt x="236931" y="73826"/>
                </a:lnTo>
                <a:lnTo>
                  <a:pt x="236484" y="75166"/>
                </a:lnTo>
                <a:lnTo>
                  <a:pt x="236484" y="104876"/>
                </a:lnTo>
                <a:lnTo>
                  <a:pt x="238495" y="106551"/>
                </a:lnTo>
                <a:lnTo>
                  <a:pt x="355880" y="106551"/>
                </a:lnTo>
                <a:lnTo>
                  <a:pt x="357779" y="104876"/>
                </a:lnTo>
                <a:lnTo>
                  <a:pt x="357779" y="75166"/>
                </a:lnTo>
                <a:lnTo>
                  <a:pt x="357221" y="73826"/>
                </a:lnTo>
                <a:lnTo>
                  <a:pt x="356104" y="72709"/>
                </a:lnTo>
                <a:lnTo>
                  <a:pt x="355210" y="71592"/>
                </a:lnTo>
                <a:lnTo>
                  <a:pt x="353647" y="71034"/>
                </a:lnTo>
                <a:close/>
              </a:path>
              <a:path w="815340" h="252095">
                <a:moveTo>
                  <a:pt x="356662" y="0"/>
                </a:moveTo>
                <a:lnTo>
                  <a:pt x="317906" y="0"/>
                </a:lnTo>
                <a:lnTo>
                  <a:pt x="306995" y="753"/>
                </a:lnTo>
                <a:lnTo>
                  <a:pt x="272504" y="26470"/>
                </a:lnTo>
                <a:lnTo>
                  <a:pt x="269321" y="45569"/>
                </a:lnTo>
                <a:lnTo>
                  <a:pt x="269321" y="69359"/>
                </a:lnTo>
                <a:lnTo>
                  <a:pt x="267981" y="71034"/>
                </a:lnTo>
                <a:lnTo>
                  <a:pt x="320922" y="71034"/>
                </a:lnTo>
                <a:lnTo>
                  <a:pt x="319581" y="69805"/>
                </a:lnTo>
                <a:lnTo>
                  <a:pt x="319581" y="48473"/>
                </a:lnTo>
                <a:lnTo>
                  <a:pt x="321145" y="43782"/>
                </a:lnTo>
                <a:lnTo>
                  <a:pt x="324272" y="40208"/>
                </a:lnTo>
                <a:lnTo>
                  <a:pt x="327400" y="36410"/>
                </a:lnTo>
                <a:lnTo>
                  <a:pt x="331420" y="34512"/>
                </a:lnTo>
                <a:lnTo>
                  <a:pt x="356216" y="34512"/>
                </a:lnTo>
                <a:lnTo>
                  <a:pt x="357444" y="33953"/>
                </a:lnTo>
                <a:lnTo>
                  <a:pt x="358114" y="32836"/>
                </a:lnTo>
                <a:lnTo>
                  <a:pt x="359008" y="31719"/>
                </a:lnTo>
                <a:lnTo>
                  <a:pt x="359455" y="30379"/>
                </a:lnTo>
                <a:lnTo>
                  <a:pt x="359418" y="26470"/>
                </a:lnTo>
                <a:lnTo>
                  <a:pt x="359299" y="18680"/>
                </a:lnTo>
                <a:lnTo>
                  <a:pt x="359197" y="12062"/>
                </a:lnTo>
                <a:lnTo>
                  <a:pt x="359119" y="2568"/>
                </a:lnTo>
                <a:lnTo>
                  <a:pt x="359353" y="2568"/>
                </a:lnTo>
                <a:lnTo>
                  <a:pt x="356662" y="0"/>
                </a:lnTo>
                <a:close/>
              </a:path>
              <a:path w="815340" h="252095">
                <a:moveTo>
                  <a:pt x="448586" y="106551"/>
                </a:moveTo>
                <a:lnTo>
                  <a:pt x="394305" y="106551"/>
                </a:lnTo>
                <a:lnTo>
                  <a:pt x="395757" y="108227"/>
                </a:lnTo>
                <a:lnTo>
                  <a:pt x="395757" y="205396"/>
                </a:lnTo>
                <a:lnTo>
                  <a:pt x="416448" y="242589"/>
                </a:lnTo>
                <a:lnTo>
                  <a:pt x="445347" y="248620"/>
                </a:lnTo>
                <a:lnTo>
                  <a:pt x="458415" y="248620"/>
                </a:lnTo>
                <a:lnTo>
                  <a:pt x="492704" y="231720"/>
                </a:lnTo>
                <a:lnTo>
                  <a:pt x="492827" y="224244"/>
                </a:lnTo>
                <a:lnTo>
                  <a:pt x="492927" y="216565"/>
                </a:lnTo>
                <a:lnTo>
                  <a:pt x="492562" y="215469"/>
                </a:lnTo>
                <a:lnTo>
                  <a:pt x="492480" y="215225"/>
                </a:lnTo>
                <a:lnTo>
                  <a:pt x="490693" y="212991"/>
                </a:lnTo>
                <a:lnTo>
                  <a:pt x="489465" y="212433"/>
                </a:lnTo>
                <a:lnTo>
                  <a:pt x="461989" y="212433"/>
                </a:lnTo>
                <a:lnTo>
                  <a:pt x="456293" y="210869"/>
                </a:lnTo>
                <a:lnTo>
                  <a:pt x="452719" y="207742"/>
                </a:lnTo>
                <a:lnTo>
                  <a:pt x="449145" y="204391"/>
                </a:lnTo>
                <a:lnTo>
                  <a:pt x="447358" y="198918"/>
                </a:lnTo>
                <a:lnTo>
                  <a:pt x="447358" y="107892"/>
                </a:lnTo>
                <a:lnTo>
                  <a:pt x="448586" y="106551"/>
                </a:lnTo>
                <a:close/>
              </a:path>
              <a:path w="815340" h="252095">
                <a:moveTo>
                  <a:pt x="446911" y="10722"/>
                </a:moveTo>
                <a:lnTo>
                  <a:pt x="403687" y="10722"/>
                </a:lnTo>
                <a:lnTo>
                  <a:pt x="402012" y="12620"/>
                </a:lnTo>
                <a:lnTo>
                  <a:pt x="401788" y="16418"/>
                </a:lnTo>
                <a:lnTo>
                  <a:pt x="396895" y="69582"/>
                </a:lnTo>
                <a:lnTo>
                  <a:pt x="396874" y="69805"/>
                </a:lnTo>
                <a:lnTo>
                  <a:pt x="395757" y="71034"/>
                </a:lnTo>
                <a:lnTo>
                  <a:pt x="366606" y="71034"/>
                </a:lnTo>
                <a:lnTo>
                  <a:pt x="364596" y="72709"/>
                </a:lnTo>
                <a:lnTo>
                  <a:pt x="364596" y="104653"/>
                </a:lnTo>
                <a:lnTo>
                  <a:pt x="366718" y="106551"/>
                </a:lnTo>
                <a:lnTo>
                  <a:pt x="491028" y="106551"/>
                </a:lnTo>
                <a:lnTo>
                  <a:pt x="493262" y="104653"/>
                </a:lnTo>
                <a:lnTo>
                  <a:pt x="493262" y="72486"/>
                </a:lnTo>
                <a:lnTo>
                  <a:pt x="491252" y="70699"/>
                </a:lnTo>
                <a:lnTo>
                  <a:pt x="449815" y="70699"/>
                </a:lnTo>
                <a:lnTo>
                  <a:pt x="448698" y="69582"/>
                </a:lnTo>
                <a:lnTo>
                  <a:pt x="448698" y="12844"/>
                </a:lnTo>
                <a:lnTo>
                  <a:pt x="446911" y="10722"/>
                </a:lnTo>
                <a:close/>
              </a:path>
              <a:path w="815340" h="252095">
                <a:moveTo>
                  <a:pt x="590445" y="67683"/>
                </a:moveTo>
                <a:lnTo>
                  <a:pt x="545546" y="79411"/>
                </a:lnTo>
                <a:lnTo>
                  <a:pt x="512709" y="112582"/>
                </a:lnTo>
                <a:lnTo>
                  <a:pt x="500701" y="161502"/>
                </a:lnTo>
                <a:lnTo>
                  <a:pt x="500730" y="163960"/>
                </a:lnTo>
                <a:lnTo>
                  <a:pt x="500994" y="168539"/>
                </a:lnTo>
                <a:lnTo>
                  <a:pt x="501078" y="169991"/>
                </a:lnTo>
                <a:lnTo>
                  <a:pt x="501181" y="171778"/>
                </a:lnTo>
                <a:lnTo>
                  <a:pt x="501258" y="173118"/>
                </a:lnTo>
                <a:lnTo>
                  <a:pt x="501380" y="175219"/>
                </a:lnTo>
                <a:lnTo>
                  <a:pt x="518929" y="218590"/>
                </a:lnTo>
                <a:lnTo>
                  <a:pt x="555451" y="245563"/>
                </a:lnTo>
                <a:lnTo>
                  <a:pt x="591450" y="251971"/>
                </a:lnTo>
                <a:lnTo>
                  <a:pt x="600099" y="251741"/>
                </a:lnTo>
                <a:lnTo>
                  <a:pt x="643386" y="239427"/>
                </a:lnTo>
                <a:lnTo>
                  <a:pt x="667391" y="216789"/>
                </a:lnTo>
                <a:lnTo>
                  <a:pt x="589551" y="216789"/>
                </a:lnTo>
                <a:lnTo>
                  <a:pt x="582068" y="215113"/>
                </a:lnTo>
                <a:lnTo>
                  <a:pt x="553922" y="183170"/>
                </a:lnTo>
                <a:lnTo>
                  <a:pt x="553922" y="173118"/>
                </a:lnTo>
                <a:lnTo>
                  <a:pt x="554258" y="171778"/>
                </a:lnTo>
                <a:lnTo>
                  <a:pt x="555598" y="169991"/>
                </a:lnTo>
                <a:lnTo>
                  <a:pt x="556603" y="169544"/>
                </a:lnTo>
                <a:lnTo>
                  <a:pt x="671867" y="169544"/>
                </a:lnTo>
                <a:lnTo>
                  <a:pt x="674770" y="169321"/>
                </a:lnTo>
                <a:lnTo>
                  <a:pt x="676446" y="168539"/>
                </a:lnTo>
                <a:lnTo>
                  <a:pt x="677339" y="165858"/>
                </a:lnTo>
                <a:lnTo>
                  <a:pt x="677563" y="163960"/>
                </a:lnTo>
                <a:lnTo>
                  <a:pt x="677563" y="161502"/>
                </a:lnTo>
                <a:lnTo>
                  <a:pt x="676921" y="148581"/>
                </a:lnTo>
                <a:lnTo>
                  <a:pt x="676851" y="147157"/>
                </a:lnTo>
                <a:lnTo>
                  <a:pt x="675920" y="141398"/>
                </a:lnTo>
                <a:lnTo>
                  <a:pt x="621271" y="141398"/>
                </a:lnTo>
                <a:lnTo>
                  <a:pt x="554593" y="141175"/>
                </a:lnTo>
                <a:lnTo>
                  <a:pt x="554593" y="133022"/>
                </a:lnTo>
                <a:lnTo>
                  <a:pt x="556156" y="125874"/>
                </a:lnTo>
                <a:lnTo>
                  <a:pt x="559284" y="119619"/>
                </a:lnTo>
                <a:lnTo>
                  <a:pt x="562411" y="113141"/>
                </a:lnTo>
                <a:lnTo>
                  <a:pt x="566878" y="108115"/>
                </a:lnTo>
                <a:lnTo>
                  <a:pt x="578494" y="100967"/>
                </a:lnTo>
                <a:lnTo>
                  <a:pt x="585084" y="99180"/>
                </a:lnTo>
                <a:lnTo>
                  <a:pt x="658504" y="99180"/>
                </a:lnTo>
                <a:lnTo>
                  <a:pt x="653019" y="92562"/>
                </a:lnTo>
                <a:lnTo>
                  <a:pt x="644873" y="85212"/>
                </a:lnTo>
                <a:lnTo>
                  <a:pt x="635679" y="79076"/>
                </a:lnTo>
                <a:lnTo>
                  <a:pt x="625564" y="74091"/>
                </a:lnTo>
                <a:lnTo>
                  <a:pt x="614910" y="70615"/>
                </a:lnTo>
                <a:lnTo>
                  <a:pt x="615113" y="70615"/>
                </a:lnTo>
                <a:lnTo>
                  <a:pt x="603062" y="68416"/>
                </a:lnTo>
                <a:lnTo>
                  <a:pt x="603315" y="68416"/>
                </a:lnTo>
                <a:lnTo>
                  <a:pt x="590445" y="67683"/>
                </a:lnTo>
                <a:close/>
              </a:path>
              <a:path w="815340" h="252095">
                <a:moveTo>
                  <a:pt x="643721" y="192775"/>
                </a:moveTo>
                <a:lnTo>
                  <a:pt x="642716" y="193111"/>
                </a:lnTo>
                <a:lnTo>
                  <a:pt x="642185" y="193111"/>
                </a:lnTo>
                <a:lnTo>
                  <a:pt x="641599" y="193446"/>
                </a:lnTo>
                <a:lnTo>
                  <a:pt x="640705" y="194339"/>
                </a:lnTo>
                <a:lnTo>
                  <a:pt x="635512" y="199952"/>
                </a:lnTo>
                <a:lnTo>
                  <a:pt x="630318" y="204726"/>
                </a:lnTo>
                <a:lnTo>
                  <a:pt x="625124" y="208663"/>
                </a:lnTo>
                <a:lnTo>
                  <a:pt x="619931" y="211763"/>
                </a:lnTo>
                <a:lnTo>
                  <a:pt x="613230" y="215113"/>
                </a:lnTo>
                <a:lnTo>
                  <a:pt x="605858" y="216789"/>
                </a:lnTo>
                <a:lnTo>
                  <a:pt x="667391" y="216789"/>
                </a:lnTo>
                <a:lnTo>
                  <a:pt x="671867" y="210757"/>
                </a:lnTo>
                <a:lnTo>
                  <a:pt x="674324" y="207630"/>
                </a:lnTo>
                <a:lnTo>
                  <a:pt x="673989" y="205396"/>
                </a:lnTo>
                <a:lnTo>
                  <a:pt x="670861" y="204056"/>
                </a:lnTo>
                <a:lnTo>
                  <a:pt x="646736" y="194004"/>
                </a:lnTo>
                <a:lnTo>
                  <a:pt x="644949" y="193111"/>
                </a:lnTo>
                <a:lnTo>
                  <a:pt x="643721" y="192775"/>
                </a:lnTo>
                <a:close/>
              </a:path>
              <a:path w="815340" h="252095">
                <a:moveTo>
                  <a:pt x="658504" y="99180"/>
                </a:moveTo>
                <a:lnTo>
                  <a:pt x="600274" y="99180"/>
                </a:lnTo>
                <a:lnTo>
                  <a:pt x="606640" y="101190"/>
                </a:lnTo>
                <a:lnTo>
                  <a:pt x="611554" y="105211"/>
                </a:lnTo>
                <a:lnTo>
                  <a:pt x="616692" y="109008"/>
                </a:lnTo>
                <a:lnTo>
                  <a:pt x="620489" y="113811"/>
                </a:lnTo>
                <a:lnTo>
                  <a:pt x="622947" y="119619"/>
                </a:lnTo>
                <a:lnTo>
                  <a:pt x="625627" y="125427"/>
                </a:lnTo>
                <a:lnTo>
                  <a:pt x="626967" y="131123"/>
                </a:lnTo>
                <a:lnTo>
                  <a:pt x="626967" y="138718"/>
                </a:lnTo>
                <a:lnTo>
                  <a:pt x="626632" y="140058"/>
                </a:lnTo>
                <a:lnTo>
                  <a:pt x="625962" y="140728"/>
                </a:lnTo>
                <a:lnTo>
                  <a:pt x="625292" y="141175"/>
                </a:lnTo>
                <a:lnTo>
                  <a:pt x="623728" y="141398"/>
                </a:lnTo>
                <a:lnTo>
                  <a:pt x="675920" y="141398"/>
                </a:lnTo>
                <a:lnTo>
                  <a:pt x="674715" y="133943"/>
                </a:lnTo>
                <a:lnTo>
                  <a:pt x="671155" y="121860"/>
                </a:lnTo>
                <a:lnTo>
                  <a:pt x="666170" y="110907"/>
                </a:lnTo>
                <a:lnTo>
                  <a:pt x="660157" y="101190"/>
                </a:lnTo>
                <a:lnTo>
                  <a:pt x="658504" y="99180"/>
                </a:lnTo>
                <a:close/>
              </a:path>
              <a:path w="815340" h="252095">
                <a:moveTo>
                  <a:pt x="746454" y="71034"/>
                </a:moveTo>
                <a:lnTo>
                  <a:pt x="700103" y="71034"/>
                </a:lnTo>
                <a:lnTo>
                  <a:pt x="698316" y="73156"/>
                </a:lnTo>
                <a:lnTo>
                  <a:pt x="698316" y="244153"/>
                </a:lnTo>
                <a:lnTo>
                  <a:pt x="698874" y="245828"/>
                </a:lnTo>
                <a:lnTo>
                  <a:pt x="701108" y="248062"/>
                </a:lnTo>
                <a:lnTo>
                  <a:pt x="702895" y="248620"/>
                </a:lnTo>
                <a:lnTo>
                  <a:pt x="747013" y="248620"/>
                </a:lnTo>
                <a:lnTo>
                  <a:pt x="749917" y="246051"/>
                </a:lnTo>
                <a:lnTo>
                  <a:pt x="749917" y="139276"/>
                </a:lnTo>
                <a:lnTo>
                  <a:pt x="751033" y="135702"/>
                </a:lnTo>
                <a:lnTo>
                  <a:pt x="777855" y="114816"/>
                </a:lnTo>
                <a:lnTo>
                  <a:pt x="777568" y="114816"/>
                </a:lnTo>
                <a:lnTo>
                  <a:pt x="782418" y="113923"/>
                </a:lnTo>
                <a:lnTo>
                  <a:pt x="814920" y="113923"/>
                </a:lnTo>
                <a:lnTo>
                  <a:pt x="814920" y="99403"/>
                </a:lnTo>
                <a:lnTo>
                  <a:pt x="750698" y="99403"/>
                </a:lnTo>
                <a:lnTo>
                  <a:pt x="749581" y="99180"/>
                </a:lnTo>
                <a:lnTo>
                  <a:pt x="748911" y="98845"/>
                </a:lnTo>
                <a:lnTo>
                  <a:pt x="748744" y="98845"/>
                </a:lnTo>
                <a:lnTo>
                  <a:pt x="748241" y="97839"/>
                </a:lnTo>
                <a:lnTo>
                  <a:pt x="748241" y="72933"/>
                </a:lnTo>
                <a:lnTo>
                  <a:pt x="746454" y="71034"/>
                </a:lnTo>
                <a:close/>
              </a:path>
              <a:path w="815340" h="252095">
                <a:moveTo>
                  <a:pt x="814920" y="113923"/>
                </a:moveTo>
                <a:lnTo>
                  <a:pt x="789566" y="113923"/>
                </a:lnTo>
                <a:lnTo>
                  <a:pt x="793252" y="114146"/>
                </a:lnTo>
                <a:lnTo>
                  <a:pt x="799618" y="114816"/>
                </a:lnTo>
                <a:lnTo>
                  <a:pt x="801740" y="114816"/>
                </a:lnTo>
                <a:lnTo>
                  <a:pt x="805873" y="115486"/>
                </a:lnTo>
                <a:lnTo>
                  <a:pt x="809894" y="116603"/>
                </a:lnTo>
                <a:lnTo>
                  <a:pt x="813244" y="117273"/>
                </a:lnTo>
                <a:lnTo>
                  <a:pt x="814920" y="115821"/>
                </a:lnTo>
                <a:lnTo>
                  <a:pt x="814920" y="113923"/>
                </a:lnTo>
                <a:close/>
              </a:path>
              <a:path w="815340" h="252095">
                <a:moveTo>
                  <a:pt x="810899" y="67683"/>
                </a:moveTo>
                <a:lnTo>
                  <a:pt x="797496" y="67683"/>
                </a:lnTo>
                <a:lnTo>
                  <a:pt x="791800" y="68912"/>
                </a:lnTo>
                <a:lnTo>
                  <a:pt x="757400" y="91473"/>
                </a:lnTo>
                <a:lnTo>
                  <a:pt x="752932" y="97504"/>
                </a:lnTo>
                <a:lnTo>
                  <a:pt x="751815" y="98845"/>
                </a:lnTo>
                <a:lnTo>
                  <a:pt x="750698" y="99403"/>
                </a:lnTo>
                <a:lnTo>
                  <a:pt x="814920" y="99403"/>
                </a:lnTo>
                <a:lnTo>
                  <a:pt x="814920" y="69582"/>
                </a:lnTo>
                <a:lnTo>
                  <a:pt x="810899" y="676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67636" y="9929079"/>
            <a:ext cx="1029201" cy="251971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95543" y="1340273"/>
            <a:ext cx="4560070" cy="8002188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460292" y="1727696"/>
            <a:ext cx="3884698" cy="7821751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20384" y="3947523"/>
            <a:ext cx="6041700" cy="170675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43839" y="3381425"/>
            <a:ext cx="4711484" cy="255322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32363" y="6128106"/>
            <a:ext cx="5522479" cy="1093600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14743005" y="1727696"/>
            <a:ext cx="754380" cy="722630"/>
          </a:xfrm>
          <a:custGeom>
            <a:avLst/>
            <a:gdLst/>
            <a:ahLst/>
            <a:cxnLst/>
            <a:rect l="l" t="t" r="r" b="b"/>
            <a:pathLst>
              <a:path w="754380" h="722630">
                <a:moveTo>
                  <a:pt x="376951" y="0"/>
                </a:moveTo>
                <a:lnTo>
                  <a:pt x="329667" y="2814"/>
                </a:lnTo>
                <a:lnTo>
                  <a:pt x="284136" y="11032"/>
                </a:lnTo>
                <a:lnTo>
                  <a:pt x="240711" y="24315"/>
                </a:lnTo>
                <a:lnTo>
                  <a:pt x="199745" y="42325"/>
                </a:lnTo>
                <a:lnTo>
                  <a:pt x="161591" y="64723"/>
                </a:lnTo>
                <a:lnTo>
                  <a:pt x="126603" y="91170"/>
                </a:lnTo>
                <a:lnTo>
                  <a:pt x="95134" y="121327"/>
                </a:lnTo>
                <a:lnTo>
                  <a:pt x="67537" y="154858"/>
                </a:lnTo>
                <a:lnTo>
                  <a:pt x="44165" y="191422"/>
                </a:lnTo>
                <a:lnTo>
                  <a:pt x="25373" y="230681"/>
                </a:lnTo>
                <a:lnTo>
                  <a:pt x="11512" y="272297"/>
                </a:lnTo>
                <a:lnTo>
                  <a:pt x="2936" y="315931"/>
                </a:lnTo>
                <a:lnTo>
                  <a:pt x="0" y="361245"/>
                </a:lnTo>
                <a:lnTo>
                  <a:pt x="2936" y="406559"/>
                </a:lnTo>
                <a:lnTo>
                  <a:pt x="11512" y="450193"/>
                </a:lnTo>
                <a:lnTo>
                  <a:pt x="25373" y="491809"/>
                </a:lnTo>
                <a:lnTo>
                  <a:pt x="44165" y="531068"/>
                </a:lnTo>
                <a:lnTo>
                  <a:pt x="67537" y="567632"/>
                </a:lnTo>
                <a:lnTo>
                  <a:pt x="95134" y="601163"/>
                </a:lnTo>
                <a:lnTo>
                  <a:pt x="126603" y="631320"/>
                </a:lnTo>
                <a:lnTo>
                  <a:pt x="161591" y="657767"/>
                </a:lnTo>
                <a:lnTo>
                  <a:pt x="199745" y="680165"/>
                </a:lnTo>
                <a:lnTo>
                  <a:pt x="240711" y="698175"/>
                </a:lnTo>
                <a:lnTo>
                  <a:pt x="284136" y="711458"/>
                </a:lnTo>
                <a:lnTo>
                  <a:pt x="329667" y="719676"/>
                </a:lnTo>
                <a:lnTo>
                  <a:pt x="376951" y="722491"/>
                </a:lnTo>
                <a:lnTo>
                  <a:pt x="376951" y="680607"/>
                </a:lnTo>
                <a:lnTo>
                  <a:pt x="327055" y="677107"/>
                </a:lnTo>
                <a:lnTo>
                  <a:pt x="279559" y="666951"/>
                </a:lnTo>
                <a:lnTo>
                  <a:pt x="234960" y="650655"/>
                </a:lnTo>
                <a:lnTo>
                  <a:pt x="193753" y="628736"/>
                </a:lnTo>
                <a:lnTo>
                  <a:pt x="156433" y="601711"/>
                </a:lnTo>
                <a:lnTo>
                  <a:pt x="123496" y="570096"/>
                </a:lnTo>
                <a:lnTo>
                  <a:pt x="95436" y="534407"/>
                </a:lnTo>
                <a:lnTo>
                  <a:pt x="72750" y="495161"/>
                </a:lnTo>
                <a:lnTo>
                  <a:pt x="55932" y="452874"/>
                </a:lnTo>
                <a:lnTo>
                  <a:pt x="45478" y="408063"/>
                </a:lnTo>
                <a:lnTo>
                  <a:pt x="41883" y="361245"/>
                </a:lnTo>
                <a:lnTo>
                  <a:pt x="45362" y="315931"/>
                </a:lnTo>
                <a:lnTo>
                  <a:pt x="45478" y="314427"/>
                </a:lnTo>
                <a:lnTo>
                  <a:pt x="55932" y="269616"/>
                </a:lnTo>
                <a:lnTo>
                  <a:pt x="72750" y="227329"/>
                </a:lnTo>
                <a:lnTo>
                  <a:pt x="95436" y="188083"/>
                </a:lnTo>
                <a:lnTo>
                  <a:pt x="123496" y="152394"/>
                </a:lnTo>
                <a:lnTo>
                  <a:pt x="156433" y="120779"/>
                </a:lnTo>
                <a:lnTo>
                  <a:pt x="193753" y="93754"/>
                </a:lnTo>
                <a:lnTo>
                  <a:pt x="234960" y="71835"/>
                </a:lnTo>
                <a:lnTo>
                  <a:pt x="279559" y="55539"/>
                </a:lnTo>
                <a:lnTo>
                  <a:pt x="327055" y="45383"/>
                </a:lnTo>
                <a:lnTo>
                  <a:pt x="376951" y="41883"/>
                </a:lnTo>
                <a:lnTo>
                  <a:pt x="376951" y="0"/>
                </a:lnTo>
                <a:close/>
              </a:path>
              <a:path w="754380" h="722630">
                <a:moveTo>
                  <a:pt x="376951" y="0"/>
                </a:moveTo>
                <a:lnTo>
                  <a:pt x="376951" y="41883"/>
                </a:lnTo>
                <a:lnTo>
                  <a:pt x="426848" y="45383"/>
                </a:lnTo>
                <a:lnTo>
                  <a:pt x="474344" y="55539"/>
                </a:lnTo>
                <a:lnTo>
                  <a:pt x="518943" y="71835"/>
                </a:lnTo>
                <a:lnTo>
                  <a:pt x="560150" y="93754"/>
                </a:lnTo>
                <a:lnTo>
                  <a:pt x="597470" y="120779"/>
                </a:lnTo>
                <a:lnTo>
                  <a:pt x="630407" y="152394"/>
                </a:lnTo>
                <a:lnTo>
                  <a:pt x="658467" y="188083"/>
                </a:lnTo>
                <a:lnTo>
                  <a:pt x="681153" y="227329"/>
                </a:lnTo>
                <a:lnTo>
                  <a:pt x="697971" y="269616"/>
                </a:lnTo>
                <a:lnTo>
                  <a:pt x="708425" y="314427"/>
                </a:lnTo>
                <a:lnTo>
                  <a:pt x="712020" y="361245"/>
                </a:lnTo>
                <a:lnTo>
                  <a:pt x="708541" y="406559"/>
                </a:lnTo>
                <a:lnTo>
                  <a:pt x="708425" y="408063"/>
                </a:lnTo>
                <a:lnTo>
                  <a:pt x="697971" y="452874"/>
                </a:lnTo>
                <a:lnTo>
                  <a:pt x="681153" y="495161"/>
                </a:lnTo>
                <a:lnTo>
                  <a:pt x="658467" y="534407"/>
                </a:lnTo>
                <a:lnTo>
                  <a:pt x="630407" y="570096"/>
                </a:lnTo>
                <a:lnTo>
                  <a:pt x="597470" y="601711"/>
                </a:lnTo>
                <a:lnTo>
                  <a:pt x="560150" y="628736"/>
                </a:lnTo>
                <a:lnTo>
                  <a:pt x="518943" y="650655"/>
                </a:lnTo>
                <a:lnTo>
                  <a:pt x="474344" y="666951"/>
                </a:lnTo>
                <a:lnTo>
                  <a:pt x="426848" y="677107"/>
                </a:lnTo>
                <a:lnTo>
                  <a:pt x="376951" y="680607"/>
                </a:lnTo>
                <a:lnTo>
                  <a:pt x="376951" y="722491"/>
                </a:lnTo>
                <a:lnTo>
                  <a:pt x="424235" y="719676"/>
                </a:lnTo>
                <a:lnTo>
                  <a:pt x="469767" y="711458"/>
                </a:lnTo>
                <a:lnTo>
                  <a:pt x="513192" y="698175"/>
                </a:lnTo>
                <a:lnTo>
                  <a:pt x="554158" y="680165"/>
                </a:lnTo>
                <a:lnTo>
                  <a:pt x="592312" y="657767"/>
                </a:lnTo>
                <a:lnTo>
                  <a:pt x="627300" y="631320"/>
                </a:lnTo>
                <a:lnTo>
                  <a:pt x="658769" y="601163"/>
                </a:lnTo>
                <a:lnTo>
                  <a:pt x="686366" y="567632"/>
                </a:lnTo>
                <a:lnTo>
                  <a:pt x="709737" y="531068"/>
                </a:lnTo>
                <a:lnTo>
                  <a:pt x="728530" y="491809"/>
                </a:lnTo>
                <a:lnTo>
                  <a:pt x="742391" y="450193"/>
                </a:lnTo>
                <a:lnTo>
                  <a:pt x="750966" y="406559"/>
                </a:lnTo>
                <a:lnTo>
                  <a:pt x="753903" y="361245"/>
                </a:lnTo>
                <a:lnTo>
                  <a:pt x="750966" y="315931"/>
                </a:lnTo>
                <a:lnTo>
                  <a:pt x="742391" y="272297"/>
                </a:lnTo>
                <a:lnTo>
                  <a:pt x="728530" y="230681"/>
                </a:lnTo>
                <a:lnTo>
                  <a:pt x="709737" y="191422"/>
                </a:lnTo>
                <a:lnTo>
                  <a:pt x="686366" y="154858"/>
                </a:lnTo>
                <a:lnTo>
                  <a:pt x="658769" y="121327"/>
                </a:lnTo>
                <a:lnTo>
                  <a:pt x="627300" y="91170"/>
                </a:lnTo>
                <a:lnTo>
                  <a:pt x="592312" y="64723"/>
                </a:lnTo>
                <a:lnTo>
                  <a:pt x="554158" y="42325"/>
                </a:lnTo>
                <a:lnTo>
                  <a:pt x="513192" y="24315"/>
                </a:lnTo>
                <a:lnTo>
                  <a:pt x="469767" y="11032"/>
                </a:lnTo>
                <a:lnTo>
                  <a:pt x="424235" y="2814"/>
                </a:lnTo>
                <a:lnTo>
                  <a:pt x="376951" y="0"/>
                </a:lnTo>
                <a:close/>
              </a:path>
            </a:pathLst>
          </a:custGeom>
          <a:solidFill>
            <a:srgbClr val="FE6191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6020873" y="9929079"/>
            <a:ext cx="815340" cy="252095"/>
          </a:xfrm>
          <a:custGeom>
            <a:avLst/>
            <a:gdLst/>
            <a:ahLst/>
            <a:cxnLst/>
            <a:rect l="l" t="t" r="r" b="b"/>
            <a:pathLst>
              <a:path w="815340" h="252095">
                <a:moveTo>
                  <a:pt x="148156" y="0"/>
                </a:moveTo>
                <a:lnTo>
                  <a:pt x="90300" y="0"/>
                </a:lnTo>
                <a:lnTo>
                  <a:pt x="88402" y="558"/>
                </a:lnTo>
                <a:lnTo>
                  <a:pt x="87285" y="1675"/>
                </a:lnTo>
                <a:lnTo>
                  <a:pt x="86168" y="2568"/>
                </a:lnTo>
                <a:lnTo>
                  <a:pt x="85163" y="4244"/>
                </a:lnTo>
                <a:lnTo>
                  <a:pt x="837" y="238903"/>
                </a:lnTo>
                <a:lnTo>
                  <a:pt x="81" y="241360"/>
                </a:lnTo>
                <a:lnTo>
                  <a:pt x="0" y="244264"/>
                </a:lnTo>
                <a:lnTo>
                  <a:pt x="1731" y="247727"/>
                </a:lnTo>
                <a:lnTo>
                  <a:pt x="3183" y="248620"/>
                </a:lnTo>
                <a:lnTo>
                  <a:pt x="45960" y="248620"/>
                </a:lnTo>
                <a:lnTo>
                  <a:pt x="50762" y="244264"/>
                </a:lnTo>
                <a:lnTo>
                  <a:pt x="68401" y="195009"/>
                </a:lnTo>
                <a:lnTo>
                  <a:pt x="68521" y="194674"/>
                </a:lnTo>
                <a:lnTo>
                  <a:pt x="69191" y="192440"/>
                </a:lnTo>
                <a:lnTo>
                  <a:pt x="70643" y="191324"/>
                </a:lnTo>
                <a:lnTo>
                  <a:pt x="218858" y="191324"/>
                </a:lnTo>
                <a:lnTo>
                  <a:pt x="202974" y="146759"/>
                </a:lnTo>
                <a:lnTo>
                  <a:pt x="82370" y="146759"/>
                </a:lnTo>
                <a:lnTo>
                  <a:pt x="81365" y="144861"/>
                </a:lnTo>
                <a:lnTo>
                  <a:pt x="82929" y="141063"/>
                </a:lnTo>
                <a:lnTo>
                  <a:pt x="111410" y="62992"/>
                </a:lnTo>
                <a:lnTo>
                  <a:pt x="112080" y="61429"/>
                </a:lnTo>
                <a:lnTo>
                  <a:pt x="112750" y="60647"/>
                </a:lnTo>
                <a:lnTo>
                  <a:pt x="172282" y="60647"/>
                </a:lnTo>
                <a:lnTo>
                  <a:pt x="153293" y="7371"/>
                </a:lnTo>
                <a:lnTo>
                  <a:pt x="151547" y="2568"/>
                </a:lnTo>
                <a:lnTo>
                  <a:pt x="150440" y="1675"/>
                </a:lnTo>
                <a:lnTo>
                  <a:pt x="148156" y="0"/>
                </a:lnTo>
                <a:close/>
              </a:path>
              <a:path w="815340" h="252095">
                <a:moveTo>
                  <a:pt x="218858" y="191324"/>
                </a:moveTo>
                <a:lnTo>
                  <a:pt x="156197" y="191324"/>
                </a:lnTo>
                <a:lnTo>
                  <a:pt x="157202" y="191659"/>
                </a:lnTo>
                <a:lnTo>
                  <a:pt x="157761" y="192440"/>
                </a:lnTo>
                <a:lnTo>
                  <a:pt x="158319" y="192999"/>
                </a:lnTo>
                <a:lnTo>
                  <a:pt x="158766" y="193892"/>
                </a:lnTo>
                <a:lnTo>
                  <a:pt x="158922" y="194674"/>
                </a:lnTo>
                <a:lnTo>
                  <a:pt x="158989" y="195009"/>
                </a:lnTo>
                <a:lnTo>
                  <a:pt x="176413" y="243929"/>
                </a:lnTo>
                <a:lnTo>
                  <a:pt x="177147" y="246498"/>
                </a:lnTo>
                <a:lnTo>
                  <a:pt x="177211" y="246721"/>
                </a:lnTo>
                <a:lnTo>
                  <a:pt x="177306" y="247057"/>
                </a:lnTo>
                <a:lnTo>
                  <a:pt x="179429" y="248620"/>
                </a:lnTo>
                <a:lnTo>
                  <a:pt x="234045" y="248620"/>
                </a:lnTo>
                <a:lnTo>
                  <a:pt x="235236" y="247727"/>
                </a:lnTo>
                <a:lnTo>
                  <a:pt x="235571" y="247057"/>
                </a:lnTo>
                <a:lnTo>
                  <a:pt x="236055" y="245605"/>
                </a:lnTo>
                <a:lnTo>
                  <a:pt x="236725" y="243371"/>
                </a:lnTo>
                <a:lnTo>
                  <a:pt x="236725" y="241360"/>
                </a:lnTo>
                <a:lnTo>
                  <a:pt x="236055" y="239573"/>
                </a:lnTo>
                <a:lnTo>
                  <a:pt x="218977" y="191659"/>
                </a:lnTo>
                <a:lnTo>
                  <a:pt x="218858" y="191324"/>
                </a:lnTo>
                <a:close/>
              </a:path>
              <a:path w="815340" h="252095">
                <a:moveTo>
                  <a:pt x="322039" y="106551"/>
                </a:moveTo>
                <a:lnTo>
                  <a:pt x="268428" y="106551"/>
                </a:lnTo>
                <a:lnTo>
                  <a:pt x="269321" y="107556"/>
                </a:lnTo>
                <a:lnTo>
                  <a:pt x="269321" y="246721"/>
                </a:lnTo>
                <a:lnTo>
                  <a:pt x="270996" y="248620"/>
                </a:lnTo>
                <a:lnTo>
                  <a:pt x="319135" y="248620"/>
                </a:lnTo>
                <a:lnTo>
                  <a:pt x="320922" y="246498"/>
                </a:lnTo>
                <a:lnTo>
                  <a:pt x="320922" y="107780"/>
                </a:lnTo>
                <a:lnTo>
                  <a:pt x="322039" y="106551"/>
                </a:lnTo>
                <a:close/>
              </a:path>
              <a:path w="815340" h="252095">
                <a:moveTo>
                  <a:pt x="172282" y="60647"/>
                </a:moveTo>
                <a:lnTo>
                  <a:pt x="114314" y="60647"/>
                </a:lnTo>
                <a:lnTo>
                  <a:pt x="115151" y="61429"/>
                </a:lnTo>
                <a:lnTo>
                  <a:pt x="115766" y="62657"/>
                </a:lnTo>
                <a:lnTo>
                  <a:pt x="143911" y="141063"/>
                </a:lnTo>
                <a:lnTo>
                  <a:pt x="145028" y="144861"/>
                </a:lnTo>
                <a:lnTo>
                  <a:pt x="144023" y="146759"/>
                </a:lnTo>
                <a:lnTo>
                  <a:pt x="202974" y="146759"/>
                </a:lnTo>
                <a:lnTo>
                  <a:pt x="172282" y="60647"/>
                </a:lnTo>
                <a:close/>
              </a:path>
              <a:path w="815340" h="252095">
                <a:moveTo>
                  <a:pt x="353647" y="71034"/>
                </a:moveTo>
                <a:lnTo>
                  <a:pt x="240617" y="71034"/>
                </a:lnTo>
                <a:lnTo>
                  <a:pt x="238942" y="71592"/>
                </a:lnTo>
                <a:lnTo>
                  <a:pt x="237825" y="72709"/>
                </a:lnTo>
                <a:lnTo>
                  <a:pt x="236931" y="73826"/>
                </a:lnTo>
                <a:lnTo>
                  <a:pt x="236484" y="75166"/>
                </a:lnTo>
                <a:lnTo>
                  <a:pt x="236484" y="104876"/>
                </a:lnTo>
                <a:lnTo>
                  <a:pt x="238495" y="106551"/>
                </a:lnTo>
                <a:lnTo>
                  <a:pt x="355880" y="106551"/>
                </a:lnTo>
                <a:lnTo>
                  <a:pt x="357779" y="104876"/>
                </a:lnTo>
                <a:lnTo>
                  <a:pt x="357779" y="75166"/>
                </a:lnTo>
                <a:lnTo>
                  <a:pt x="357221" y="73826"/>
                </a:lnTo>
                <a:lnTo>
                  <a:pt x="356104" y="72709"/>
                </a:lnTo>
                <a:lnTo>
                  <a:pt x="355210" y="71592"/>
                </a:lnTo>
                <a:lnTo>
                  <a:pt x="353647" y="71034"/>
                </a:lnTo>
                <a:close/>
              </a:path>
              <a:path w="815340" h="252095">
                <a:moveTo>
                  <a:pt x="356662" y="0"/>
                </a:moveTo>
                <a:lnTo>
                  <a:pt x="317906" y="0"/>
                </a:lnTo>
                <a:lnTo>
                  <a:pt x="306995" y="753"/>
                </a:lnTo>
                <a:lnTo>
                  <a:pt x="272504" y="26470"/>
                </a:lnTo>
                <a:lnTo>
                  <a:pt x="269321" y="45569"/>
                </a:lnTo>
                <a:lnTo>
                  <a:pt x="269321" y="69359"/>
                </a:lnTo>
                <a:lnTo>
                  <a:pt x="267981" y="71034"/>
                </a:lnTo>
                <a:lnTo>
                  <a:pt x="320922" y="71034"/>
                </a:lnTo>
                <a:lnTo>
                  <a:pt x="319581" y="69805"/>
                </a:lnTo>
                <a:lnTo>
                  <a:pt x="319581" y="48473"/>
                </a:lnTo>
                <a:lnTo>
                  <a:pt x="321145" y="43782"/>
                </a:lnTo>
                <a:lnTo>
                  <a:pt x="324272" y="40208"/>
                </a:lnTo>
                <a:lnTo>
                  <a:pt x="327400" y="36410"/>
                </a:lnTo>
                <a:lnTo>
                  <a:pt x="331420" y="34512"/>
                </a:lnTo>
                <a:lnTo>
                  <a:pt x="356216" y="34512"/>
                </a:lnTo>
                <a:lnTo>
                  <a:pt x="357444" y="33953"/>
                </a:lnTo>
                <a:lnTo>
                  <a:pt x="358114" y="32836"/>
                </a:lnTo>
                <a:lnTo>
                  <a:pt x="359008" y="31719"/>
                </a:lnTo>
                <a:lnTo>
                  <a:pt x="359455" y="30379"/>
                </a:lnTo>
                <a:lnTo>
                  <a:pt x="359418" y="26470"/>
                </a:lnTo>
                <a:lnTo>
                  <a:pt x="359299" y="18680"/>
                </a:lnTo>
                <a:lnTo>
                  <a:pt x="359197" y="12062"/>
                </a:lnTo>
                <a:lnTo>
                  <a:pt x="359119" y="2568"/>
                </a:lnTo>
                <a:lnTo>
                  <a:pt x="359353" y="2568"/>
                </a:lnTo>
                <a:lnTo>
                  <a:pt x="356662" y="0"/>
                </a:lnTo>
                <a:close/>
              </a:path>
              <a:path w="815340" h="252095">
                <a:moveTo>
                  <a:pt x="448586" y="106551"/>
                </a:moveTo>
                <a:lnTo>
                  <a:pt x="394305" y="106551"/>
                </a:lnTo>
                <a:lnTo>
                  <a:pt x="395757" y="108227"/>
                </a:lnTo>
                <a:lnTo>
                  <a:pt x="395757" y="205396"/>
                </a:lnTo>
                <a:lnTo>
                  <a:pt x="416448" y="242589"/>
                </a:lnTo>
                <a:lnTo>
                  <a:pt x="445347" y="248620"/>
                </a:lnTo>
                <a:lnTo>
                  <a:pt x="458415" y="248620"/>
                </a:lnTo>
                <a:lnTo>
                  <a:pt x="492704" y="231720"/>
                </a:lnTo>
                <a:lnTo>
                  <a:pt x="492827" y="224244"/>
                </a:lnTo>
                <a:lnTo>
                  <a:pt x="492927" y="216565"/>
                </a:lnTo>
                <a:lnTo>
                  <a:pt x="492562" y="215469"/>
                </a:lnTo>
                <a:lnTo>
                  <a:pt x="492480" y="215225"/>
                </a:lnTo>
                <a:lnTo>
                  <a:pt x="490693" y="212991"/>
                </a:lnTo>
                <a:lnTo>
                  <a:pt x="489465" y="212433"/>
                </a:lnTo>
                <a:lnTo>
                  <a:pt x="461989" y="212433"/>
                </a:lnTo>
                <a:lnTo>
                  <a:pt x="456293" y="210869"/>
                </a:lnTo>
                <a:lnTo>
                  <a:pt x="452719" y="207742"/>
                </a:lnTo>
                <a:lnTo>
                  <a:pt x="449145" y="204391"/>
                </a:lnTo>
                <a:lnTo>
                  <a:pt x="447358" y="198918"/>
                </a:lnTo>
                <a:lnTo>
                  <a:pt x="447358" y="107892"/>
                </a:lnTo>
                <a:lnTo>
                  <a:pt x="448586" y="106551"/>
                </a:lnTo>
                <a:close/>
              </a:path>
              <a:path w="815340" h="252095">
                <a:moveTo>
                  <a:pt x="446911" y="10722"/>
                </a:moveTo>
                <a:lnTo>
                  <a:pt x="403687" y="10722"/>
                </a:lnTo>
                <a:lnTo>
                  <a:pt x="402012" y="12620"/>
                </a:lnTo>
                <a:lnTo>
                  <a:pt x="401788" y="16418"/>
                </a:lnTo>
                <a:lnTo>
                  <a:pt x="396895" y="69582"/>
                </a:lnTo>
                <a:lnTo>
                  <a:pt x="396874" y="69805"/>
                </a:lnTo>
                <a:lnTo>
                  <a:pt x="395757" y="71034"/>
                </a:lnTo>
                <a:lnTo>
                  <a:pt x="366606" y="71034"/>
                </a:lnTo>
                <a:lnTo>
                  <a:pt x="364596" y="72709"/>
                </a:lnTo>
                <a:lnTo>
                  <a:pt x="364596" y="104653"/>
                </a:lnTo>
                <a:lnTo>
                  <a:pt x="366718" y="106551"/>
                </a:lnTo>
                <a:lnTo>
                  <a:pt x="491028" y="106551"/>
                </a:lnTo>
                <a:lnTo>
                  <a:pt x="493262" y="104653"/>
                </a:lnTo>
                <a:lnTo>
                  <a:pt x="493262" y="72486"/>
                </a:lnTo>
                <a:lnTo>
                  <a:pt x="491252" y="70699"/>
                </a:lnTo>
                <a:lnTo>
                  <a:pt x="449815" y="70699"/>
                </a:lnTo>
                <a:lnTo>
                  <a:pt x="448698" y="69582"/>
                </a:lnTo>
                <a:lnTo>
                  <a:pt x="448698" y="12844"/>
                </a:lnTo>
                <a:lnTo>
                  <a:pt x="446911" y="10722"/>
                </a:lnTo>
                <a:close/>
              </a:path>
              <a:path w="815340" h="252095">
                <a:moveTo>
                  <a:pt x="590445" y="67683"/>
                </a:moveTo>
                <a:lnTo>
                  <a:pt x="545546" y="79411"/>
                </a:lnTo>
                <a:lnTo>
                  <a:pt x="512709" y="112582"/>
                </a:lnTo>
                <a:lnTo>
                  <a:pt x="500701" y="161502"/>
                </a:lnTo>
                <a:lnTo>
                  <a:pt x="500730" y="163960"/>
                </a:lnTo>
                <a:lnTo>
                  <a:pt x="500994" y="168539"/>
                </a:lnTo>
                <a:lnTo>
                  <a:pt x="501078" y="169991"/>
                </a:lnTo>
                <a:lnTo>
                  <a:pt x="501181" y="171778"/>
                </a:lnTo>
                <a:lnTo>
                  <a:pt x="501258" y="173118"/>
                </a:lnTo>
                <a:lnTo>
                  <a:pt x="501380" y="175219"/>
                </a:lnTo>
                <a:lnTo>
                  <a:pt x="518929" y="218590"/>
                </a:lnTo>
                <a:lnTo>
                  <a:pt x="555451" y="245563"/>
                </a:lnTo>
                <a:lnTo>
                  <a:pt x="591450" y="251971"/>
                </a:lnTo>
                <a:lnTo>
                  <a:pt x="600099" y="251741"/>
                </a:lnTo>
                <a:lnTo>
                  <a:pt x="643386" y="239427"/>
                </a:lnTo>
                <a:lnTo>
                  <a:pt x="667391" y="216789"/>
                </a:lnTo>
                <a:lnTo>
                  <a:pt x="589551" y="216789"/>
                </a:lnTo>
                <a:lnTo>
                  <a:pt x="582068" y="215113"/>
                </a:lnTo>
                <a:lnTo>
                  <a:pt x="553922" y="183170"/>
                </a:lnTo>
                <a:lnTo>
                  <a:pt x="553922" y="173118"/>
                </a:lnTo>
                <a:lnTo>
                  <a:pt x="554258" y="171778"/>
                </a:lnTo>
                <a:lnTo>
                  <a:pt x="555598" y="169991"/>
                </a:lnTo>
                <a:lnTo>
                  <a:pt x="556603" y="169544"/>
                </a:lnTo>
                <a:lnTo>
                  <a:pt x="671867" y="169544"/>
                </a:lnTo>
                <a:lnTo>
                  <a:pt x="674770" y="169321"/>
                </a:lnTo>
                <a:lnTo>
                  <a:pt x="676446" y="168539"/>
                </a:lnTo>
                <a:lnTo>
                  <a:pt x="677339" y="165858"/>
                </a:lnTo>
                <a:lnTo>
                  <a:pt x="677563" y="163960"/>
                </a:lnTo>
                <a:lnTo>
                  <a:pt x="677563" y="161502"/>
                </a:lnTo>
                <a:lnTo>
                  <a:pt x="676921" y="148581"/>
                </a:lnTo>
                <a:lnTo>
                  <a:pt x="676851" y="147157"/>
                </a:lnTo>
                <a:lnTo>
                  <a:pt x="675920" y="141398"/>
                </a:lnTo>
                <a:lnTo>
                  <a:pt x="621271" y="141398"/>
                </a:lnTo>
                <a:lnTo>
                  <a:pt x="554593" y="141175"/>
                </a:lnTo>
                <a:lnTo>
                  <a:pt x="554593" y="133022"/>
                </a:lnTo>
                <a:lnTo>
                  <a:pt x="556156" y="125874"/>
                </a:lnTo>
                <a:lnTo>
                  <a:pt x="559284" y="119619"/>
                </a:lnTo>
                <a:lnTo>
                  <a:pt x="562411" y="113141"/>
                </a:lnTo>
                <a:lnTo>
                  <a:pt x="566878" y="108115"/>
                </a:lnTo>
                <a:lnTo>
                  <a:pt x="578494" y="100967"/>
                </a:lnTo>
                <a:lnTo>
                  <a:pt x="585084" y="99180"/>
                </a:lnTo>
                <a:lnTo>
                  <a:pt x="658504" y="99180"/>
                </a:lnTo>
                <a:lnTo>
                  <a:pt x="653019" y="92562"/>
                </a:lnTo>
                <a:lnTo>
                  <a:pt x="644873" y="85212"/>
                </a:lnTo>
                <a:lnTo>
                  <a:pt x="635679" y="79076"/>
                </a:lnTo>
                <a:lnTo>
                  <a:pt x="625564" y="74091"/>
                </a:lnTo>
                <a:lnTo>
                  <a:pt x="614910" y="70615"/>
                </a:lnTo>
                <a:lnTo>
                  <a:pt x="615113" y="70615"/>
                </a:lnTo>
                <a:lnTo>
                  <a:pt x="603062" y="68416"/>
                </a:lnTo>
                <a:lnTo>
                  <a:pt x="603315" y="68416"/>
                </a:lnTo>
                <a:lnTo>
                  <a:pt x="590445" y="67683"/>
                </a:lnTo>
                <a:close/>
              </a:path>
              <a:path w="815340" h="252095">
                <a:moveTo>
                  <a:pt x="643721" y="192775"/>
                </a:moveTo>
                <a:lnTo>
                  <a:pt x="642716" y="193111"/>
                </a:lnTo>
                <a:lnTo>
                  <a:pt x="642185" y="193111"/>
                </a:lnTo>
                <a:lnTo>
                  <a:pt x="641599" y="193446"/>
                </a:lnTo>
                <a:lnTo>
                  <a:pt x="640705" y="194339"/>
                </a:lnTo>
                <a:lnTo>
                  <a:pt x="635512" y="199952"/>
                </a:lnTo>
                <a:lnTo>
                  <a:pt x="630318" y="204726"/>
                </a:lnTo>
                <a:lnTo>
                  <a:pt x="625124" y="208663"/>
                </a:lnTo>
                <a:lnTo>
                  <a:pt x="619931" y="211763"/>
                </a:lnTo>
                <a:lnTo>
                  <a:pt x="613230" y="215113"/>
                </a:lnTo>
                <a:lnTo>
                  <a:pt x="605858" y="216789"/>
                </a:lnTo>
                <a:lnTo>
                  <a:pt x="667391" y="216789"/>
                </a:lnTo>
                <a:lnTo>
                  <a:pt x="671867" y="210757"/>
                </a:lnTo>
                <a:lnTo>
                  <a:pt x="674324" y="207630"/>
                </a:lnTo>
                <a:lnTo>
                  <a:pt x="673989" y="205396"/>
                </a:lnTo>
                <a:lnTo>
                  <a:pt x="670861" y="204056"/>
                </a:lnTo>
                <a:lnTo>
                  <a:pt x="646736" y="194004"/>
                </a:lnTo>
                <a:lnTo>
                  <a:pt x="644949" y="193111"/>
                </a:lnTo>
                <a:lnTo>
                  <a:pt x="643721" y="192775"/>
                </a:lnTo>
                <a:close/>
              </a:path>
              <a:path w="815340" h="252095">
                <a:moveTo>
                  <a:pt x="658504" y="99180"/>
                </a:moveTo>
                <a:lnTo>
                  <a:pt x="600274" y="99180"/>
                </a:lnTo>
                <a:lnTo>
                  <a:pt x="606640" y="101190"/>
                </a:lnTo>
                <a:lnTo>
                  <a:pt x="611554" y="105211"/>
                </a:lnTo>
                <a:lnTo>
                  <a:pt x="616692" y="109008"/>
                </a:lnTo>
                <a:lnTo>
                  <a:pt x="620489" y="113811"/>
                </a:lnTo>
                <a:lnTo>
                  <a:pt x="622947" y="119619"/>
                </a:lnTo>
                <a:lnTo>
                  <a:pt x="625627" y="125427"/>
                </a:lnTo>
                <a:lnTo>
                  <a:pt x="626967" y="131123"/>
                </a:lnTo>
                <a:lnTo>
                  <a:pt x="626967" y="138718"/>
                </a:lnTo>
                <a:lnTo>
                  <a:pt x="626632" y="140058"/>
                </a:lnTo>
                <a:lnTo>
                  <a:pt x="625962" y="140728"/>
                </a:lnTo>
                <a:lnTo>
                  <a:pt x="625292" y="141175"/>
                </a:lnTo>
                <a:lnTo>
                  <a:pt x="623728" y="141398"/>
                </a:lnTo>
                <a:lnTo>
                  <a:pt x="675920" y="141398"/>
                </a:lnTo>
                <a:lnTo>
                  <a:pt x="674715" y="133943"/>
                </a:lnTo>
                <a:lnTo>
                  <a:pt x="671155" y="121860"/>
                </a:lnTo>
                <a:lnTo>
                  <a:pt x="666170" y="110907"/>
                </a:lnTo>
                <a:lnTo>
                  <a:pt x="660157" y="101190"/>
                </a:lnTo>
                <a:lnTo>
                  <a:pt x="658504" y="99180"/>
                </a:lnTo>
                <a:close/>
              </a:path>
              <a:path w="815340" h="252095">
                <a:moveTo>
                  <a:pt x="746454" y="71034"/>
                </a:moveTo>
                <a:lnTo>
                  <a:pt x="700103" y="71034"/>
                </a:lnTo>
                <a:lnTo>
                  <a:pt x="698316" y="73156"/>
                </a:lnTo>
                <a:lnTo>
                  <a:pt x="698316" y="244153"/>
                </a:lnTo>
                <a:lnTo>
                  <a:pt x="698874" y="245828"/>
                </a:lnTo>
                <a:lnTo>
                  <a:pt x="701108" y="248062"/>
                </a:lnTo>
                <a:lnTo>
                  <a:pt x="702895" y="248620"/>
                </a:lnTo>
                <a:lnTo>
                  <a:pt x="747013" y="248620"/>
                </a:lnTo>
                <a:lnTo>
                  <a:pt x="749917" y="246051"/>
                </a:lnTo>
                <a:lnTo>
                  <a:pt x="749917" y="139276"/>
                </a:lnTo>
                <a:lnTo>
                  <a:pt x="751033" y="135702"/>
                </a:lnTo>
                <a:lnTo>
                  <a:pt x="777855" y="114816"/>
                </a:lnTo>
                <a:lnTo>
                  <a:pt x="777568" y="114816"/>
                </a:lnTo>
                <a:lnTo>
                  <a:pt x="782418" y="113923"/>
                </a:lnTo>
                <a:lnTo>
                  <a:pt x="814920" y="113923"/>
                </a:lnTo>
                <a:lnTo>
                  <a:pt x="814920" y="99403"/>
                </a:lnTo>
                <a:lnTo>
                  <a:pt x="750698" y="99403"/>
                </a:lnTo>
                <a:lnTo>
                  <a:pt x="749581" y="99180"/>
                </a:lnTo>
                <a:lnTo>
                  <a:pt x="748911" y="98845"/>
                </a:lnTo>
                <a:lnTo>
                  <a:pt x="748744" y="98845"/>
                </a:lnTo>
                <a:lnTo>
                  <a:pt x="748241" y="97839"/>
                </a:lnTo>
                <a:lnTo>
                  <a:pt x="748241" y="72933"/>
                </a:lnTo>
                <a:lnTo>
                  <a:pt x="746454" y="71034"/>
                </a:lnTo>
                <a:close/>
              </a:path>
              <a:path w="815340" h="252095">
                <a:moveTo>
                  <a:pt x="814920" y="113923"/>
                </a:moveTo>
                <a:lnTo>
                  <a:pt x="789566" y="113923"/>
                </a:lnTo>
                <a:lnTo>
                  <a:pt x="793252" y="114146"/>
                </a:lnTo>
                <a:lnTo>
                  <a:pt x="799618" y="114816"/>
                </a:lnTo>
                <a:lnTo>
                  <a:pt x="801740" y="114816"/>
                </a:lnTo>
                <a:lnTo>
                  <a:pt x="805873" y="115486"/>
                </a:lnTo>
                <a:lnTo>
                  <a:pt x="809894" y="116603"/>
                </a:lnTo>
                <a:lnTo>
                  <a:pt x="813244" y="117273"/>
                </a:lnTo>
                <a:lnTo>
                  <a:pt x="814920" y="115821"/>
                </a:lnTo>
                <a:lnTo>
                  <a:pt x="814920" y="113923"/>
                </a:lnTo>
                <a:close/>
              </a:path>
              <a:path w="815340" h="252095">
                <a:moveTo>
                  <a:pt x="810899" y="67683"/>
                </a:moveTo>
                <a:lnTo>
                  <a:pt x="797496" y="67683"/>
                </a:lnTo>
                <a:lnTo>
                  <a:pt x="791800" y="68912"/>
                </a:lnTo>
                <a:lnTo>
                  <a:pt x="757400" y="91473"/>
                </a:lnTo>
                <a:lnTo>
                  <a:pt x="752932" y="97504"/>
                </a:lnTo>
                <a:lnTo>
                  <a:pt x="751815" y="98845"/>
                </a:lnTo>
                <a:lnTo>
                  <a:pt x="750698" y="99403"/>
                </a:lnTo>
                <a:lnTo>
                  <a:pt x="814920" y="99403"/>
                </a:lnTo>
                <a:lnTo>
                  <a:pt x="814920" y="69582"/>
                </a:lnTo>
                <a:lnTo>
                  <a:pt x="810899" y="676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67636" y="9929079"/>
            <a:ext cx="1029201" cy="251971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38976" y="1989468"/>
            <a:ext cx="3549630" cy="7303392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460292" y="1727696"/>
            <a:ext cx="3884698" cy="7821751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71685" y="4135999"/>
            <a:ext cx="6795604" cy="1518278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95140" y="3447601"/>
            <a:ext cx="2766764" cy="303906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82031" y="6023397"/>
            <a:ext cx="5359511" cy="1036701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17371198" y="7601863"/>
            <a:ext cx="722630" cy="701675"/>
          </a:xfrm>
          <a:custGeom>
            <a:avLst/>
            <a:gdLst/>
            <a:ahLst/>
            <a:cxnLst/>
            <a:rect l="l" t="t" r="r" b="b"/>
            <a:pathLst>
              <a:path w="722630" h="701675">
                <a:moveTo>
                  <a:pt x="361245" y="0"/>
                </a:moveTo>
                <a:lnTo>
                  <a:pt x="312226" y="3202"/>
                </a:lnTo>
                <a:lnTo>
                  <a:pt x="265212" y="12530"/>
                </a:lnTo>
                <a:lnTo>
                  <a:pt x="220632" y="27565"/>
                </a:lnTo>
                <a:lnTo>
                  <a:pt x="178917" y="47891"/>
                </a:lnTo>
                <a:lnTo>
                  <a:pt x="140499" y="73088"/>
                </a:lnTo>
                <a:lnTo>
                  <a:pt x="105806" y="102739"/>
                </a:lnTo>
                <a:lnTo>
                  <a:pt x="75270" y="136426"/>
                </a:lnTo>
                <a:lnTo>
                  <a:pt x="49320" y="173732"/>
                </a:lnTo>
                <a:lnTo>
                  <a:pt x="28388" y="214237"/>
                </a:lnTo>
                <a:lnTo>
                  <a:pt x="12904" y="257524"/>
                </a:lnTo>
                <a:lnTo>
                  <a:pt x="3297" y="303176"/>
                </a:lnTo>
                <a:lnTo>
                  <a:pt x="0" y="350774"/>
                </a:lnTo>
                <a:lnTo>
                  <a:pt x="3297" y="398372"/>
                </a:lnTo>
                <a:lnTo>
                  <a:pt x="12904" y="444024"/>
                </a:lnTo>
                <a:lnTo>
                  <a:pt x="28388" y="487311"/>
                </a:lnTo>
                <a:lnTo>
                  <a:pt x="49320" y="527817"/>
                </a:lnTo>
                <a:lnTo>
                  <a:pt x="75270" y="565122"/>
                </a:lnTo>
                <a:lnTo>
                  <a:pt x="105806" y="598809"/>
                </a:lnTo>
                <a:lnTo>
                  <a:pt x="140499" y="628460"/>
                </a:lnTo>
                <a:lnTo>
                  <a:pt x="178917" y="653658"/>
                </a:lnTo>
                <a:lnTo>
                  <a:pt x="220632" y="673983"/>
                </a:lnTo>
                <a:lnTo>
                  <a:pt x="265212" y="689019"/>
                </a:lnTo>
                <a:lnTo>
                  <a:pt x="312226" y="698347"/>
                </a:lnTo>
                <a:lnTo>
                  <a:pt x="361245" y="701549"/>
                </a:lnTo>
                <a:lnTo>
                  <a:pt x="361245" y="659665"/>
                </a:lnTo>
                <a:lnTo>
                  <a:pt x="313788" y="656290"/>
                </a:lnTo>
                <a:lnTo>
                  <a:pt x="268582" y="646494"/>
                </a:lnTo>
                <a:lnTo>
                  <a:pt x="226104" y="630769"/>
                </a:lnTo>
                <a:lnTo>
                  <a:pt x="186832" y="609610"/>
                </a:lnTo>
                <a:lnTo>
                  <a:pt x="151246" y="583510"/>
                </a:lnTo>
                <a:lnTo>
                  <a:pt x="119822" y="552962"/>
                </a:lnTo>
                <a:lnTo>
                  <a:pt x="93039" y="518459"/>
                </a:lnTo>
                <a:lnTo>
                  <a:pt x="71376" y="480496"/>
                </a:lnTo>
                <a:lnTo>
                  <a:pt x="55310" y="439565"/>
                </a:lnTo>
                <a:lnTo>
                  <a:pt x="45319" y="396160"/>
                </a:lnTo>
                <a:lnTo>
                  <a:pt x="41883" y="350774"/>
                </a:lnTo>
                <a:lnTo>
                  <a:pt x="45319" y="305388"/>
                </a:lnTo>
                <a:lnTo>
                  <a:pt x="55310" y="261983"/>
                </a:lnTo>
                <a:lnTo>
                  <a:pt x="71376" y="221052"/>
                </a:lnTo>
                <a:lnTo>
                  <a:pt x="93039" y="183089"/>
                </a:lnTo>
                <a:lnTo>
                  <a:pt x="119822" y="148587"/>
                </a:lnTo>
                <a:lnTo>
                  <a:pt x="151246" y="118039"/>
                </a:lnTo>
                <a:lnTo>
                  <a:pt x="186832" y="91938"/>
                </a:lnTo>
                <a:lnTo>
                  <a:pt x="226104" y="70779"/>
                </a:lnTo>
                <a:lnTo>
                  <a:pt x="268582" y="55055"/>
                </a:lnTo>
                <a:lnTo>
                  <a:pt x="313788" y="45258"/>
                </a:lnTo>
                <a:lnTo>
                  <a:pt x="361245" y="41883"/>
                </a:lnTo>
                <a:lnTo>
                  <a:pt x="361245" y="0"/>
                </a:lnTo>
                <a:close/>
              </a:path>
              <a:path w="722630" h="701675">
                <a:moveTo>
                  <a:pt x="361245" y="0"/>
                </a:moveTo>
                <a:lnTo>
                  <a:pt x="361245" y="41883"/>
                </a:lnTo>
                <a:lnTo>
                  <a:pt x="408702" y="45258"/>
                </a:lnTo>
                <a:lnTo>
                  <a:pt x="453908" y="55055"/>
                </a:lnTo>
                <a:lnTo>
                  <a:pt x="496386" y="70779"/>
                </a:lnTo>
                <a:lnTo>
                  <a:pt x="535658" y="91938"/>
                </a:lnTo>
                <a:lnTo>
                  <a:pt x="571245" y="118039"/>
                </a:lnTo>
                <a:lnTo>
                  <a:pt x="602669" y="148587"/>
                </a:lnTo>
                <a:lnTo>
                  <a:pt x="629451" y="183089"/>
                </a:lnTo>
                <a:lnTo>
                  <a:pt x="651115" y="221052"/>
                </a:lnTo>
                <a:lnTo>
                  <a:pt x="667181" y="261983"/>
                </a:lnTo>
                <a:lnTo>
                  <a:pt x="677171" y="305388"/>
                </a:lnTo>
                <a:lnTo>
                  <a:pt x="680607" y="350774"/>
                </a:lnTo>
                <a:lnTo>
                  <a:pt x="677171" y="396160"/>
                </a:lnTo>
                <a:lnTo>
                  <a:pt x="667181" y="439565"/>
                </a:lnTo>
                <a:lnTo>
                  <a:pt x="651115" y="480496"/>
                </a:lnTo>
                <a:lnTo>
                  <a:pt x="629451" y="518459"/>
                </a:lnTo>
                <a:lnTo>
                  <a:pt x="602669" y="552962"/>
                </a:lnTo>
                <a:lnTo>
                  <a:pt x="571245" y="583510"/>
                </a:lnTo>
                <a:lnTo>
                  <a:pt x="535658" y="609610"/>
                </a:lnTo>
                <a:lnTo>
                  <a:pt x="496386" y="630769"/>
                </a:lnTo>
                <a:lnTo>
                  <a:pt x="453908" y="646494"/>
                </a:lnTo>
                <a:lnTo>
                  <a:pt x="408702" y="656290"/>
                </a:lnTo>
                <a:lnTo>
                  <a:pt x="361245" y="659665"/>
                </a:lnTo>
                <a:lnTo>
                  <a:pt x="361245" y="701549"/>
                </a:lnTo>
                <a:lnTo>
                  <a:pt x="410264" y="698347"/>
                </a:lnTo>
                <a:lnTo>
                  <a:pt x="457278" y="689019"/>
                </a:lnTo>
                <a:lnTo>
                  <a:pt x="501858" y="673983"/>
                </a:lnTo>
                <a:lnTo>
                  <a:pt x="543573" y="653658"/>
                </a:lnTo>
                <a:lnTo>
                  <a:pt x="581991" y="628460"/>
                </a:lnTo>
                <a:lnTo>
                  <a:pt x="616684" y="598809"/>
                </a:lnTo>
                <a:lnTo>
                  <a:pt x="647221" y="565122"/>
                </a:lnTo>
                <a:lnTo>
                  <a:pt x="673170" y="527817"/>
                </a:lnTo>
                <a:lnTo>
                  <a:pt x="694102" y="487311"/>
                </a:lnTo>
                <a:lnTo>
                  <a:pt x="709587" y="444024"/>
                </a:lnTo>
                <a:lnTo>
                  <a:pt x="719193" y="398372"/>
                </a:lnTo>
                <a:lnTo>
                  <a:pt x="722491" y="350774"/>
                </a:lnTo>
                <a:lnTo>
                  <a:pt x="719193" y="303176"/>
                </a:lnTo>
                <a:lnTo>
                  <a:pt x="709587" y="257524"/>
                </a:lnTo>
                <a:lnTo>
                  <a:pt x="694102" y="214237"/>
                </a:lnTo>
                <a:lnTo>
                  <a:pt x="673170" y="173732"/>
                </a:lnTo>
                <a:lnTo>
                  <a:pt x="647221" y="136426"/>
                </a:lnTo>
                <a:lnTo>
                  <a:pt x="616684" y="102739"/>
                </a:lnTo>
                <a:lnTo>
                  <a:pt x="581991" y="73088"/>
                </a:lnTo>
                <a:lnTo>
                  <a:pt x="543573" y="47891"/>
                </a:lnTo>
                <a:lnTo>
                  <a:pt x="501858" y="27565"/>
                </a:lnTo>
                <a:lnTo>
                  <a:pt x="457278" y="12530"/>
                </a:lnTo>
                <a:lnTo>
                  <a:pt x="410264" y="3202"/>
                </a:lnTo>
                <a:lnTo>
                  <a:pt x="36124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6020873" y="9929079"/>
            <a:ext cx="815340" cy="252095"/>
          </a:xfrm>
          <a:custGeom>
            <a:avLst/>
            <a:gdLst/>
            <a:ahLst/>
            <a:cxnLst/>
            <a:rect l="l" t="t" r="r" b="b"/>
            <a:pathLst>
              <a:path w="815340" h="252095">
                <a:moveTo>
                  <a:pt x="148156" y="0"/>
                </a:moveTo>
                <a:lnTo>
                  <a:pt x="90300" y="0"/>
                </a:lnTo>
                <a:lnTo>
                  <a:pt x="88402" y="558"/>
                </a:lnTo>
                <a:lnTo>
                  <a:pt x="87285" y="1675"/>
                </a:lnTo>
                <a:lnTo>
                  <a:pt x="86168" y="2568"/>
                </a:lnTo>
                <a:lnTo>
                  <a:pt x="85163" y="4244"/>
                </a:lnTo>
                <a:lnTo>
                  <a:pt x="837" y="238903"/>
                </a:lnTo>
                <a:lnTo>
                  <a:pt x="81" y="241360"/>
                </a:lnTo>
                <a:lnTo>
                  <a:pt x="0" y="244264"/>
                </a:lnTo>
                <a:lnTo>
                  <a:pt x="1731" y="247727"/>
                </a:lnTo>
                <a:lnTo>
                  <a:pt x="3183" y="248620"/>
                </a:lnTo>
                <a:lnTo>
                  <a:pt x="45960" y="248620"/>
                </a:lnTo>
                <a:lnTo>
                  <a:pt x="50762" y="244264"/>
                </a:lnTo>
                <a:lnTo>
                  <a:pt x="68401" y="195009"/>
                </a:lnTo>
                <a:lnTo>
                  <a:pt x="68521" y="194674"/>
                </a:lnTo>
                <a:lnTo>
                  <a:pt x="69191" y="192440"/>
                </a:lnTo>
                <a:lnTo>
                  <a:pt x="70643" y="191324"/>
                </a:lnTo>
                <a:lnTo>
                  <a:pt x="218858" y="191324"/>
                </a:lnTo>
                <a:lnTo>
                  <a:pt x="202974" y="146759"/>
                </a:lnTo>
                <a:lnTo>
                  <a:pt x="82370" y="146759"/>
                </a:lnTo>
                <a:lnTo>
                  <a:pt x="81365" y="144861"/>
                </a:lnTo>
                <a:lnTo>
                  <a:pt x="82929" y="141063"/>
                </a:lnTo>
                <a:lnTo>
                  <a:pt x="111410" y="62992"/>
                </a:lnTo>
                <a:lnTo>
                  <a:pt x="112080" y="61429"/>
                </a:lnTo>
                <a:lnTo>
                  <a:pt x="112750" y="60647"/>
                </a:lnTo>
                <a:lnTo>
                  <a:pt x="172282" y="60647"/>
                </a:lnTo>
                <a:lnTo>
                  <a:pt x="153293" y="7371"/>
                </a:lnTo>
                <a:lnTo>
                  <a:pt x="151547" y="2568"/>
                </a:lnTo>
                <a:lnTo>
                  <a:pt x="150440" y="1675"/>
                </a:lnTo>
                <a:lnTo>
                  <a:pt x="148156" y="0"/>
                </a:lnTo>
                <a:close/>
              </a:path>
              <a:path w="815340" h="252095">
                <a:moveTo>
                  <a:pt x="218858" y="191324"/>
                </a:moveTo>
                <a:lnTo>
                  <a:pt x="156197" y="191324"/>
                </a:lnTo>
                <a:lnTo>
                  <a:pt x="157202" y="191659"/>
                </a:lnTo>
                <a:lnTo>
                  <a:pt x="157761" y="192440"/>
                </a:lnTo>
                <a:lnTo>
                  <a:pt x="158319" y="192999"/>
                </a:lnTo>
                <a:lnTo>
                  <a:pt x="158766" y="193892"/>
                </a:lnTo>
                <a:lnTo>
                  <a:pt x="158922" y="194674"/>
                </a:lnTo>
                <a:lnTo>
                  <a:pt x="158989" y="195009"/>
                </a:lnTo>
                <a:lnTo>
                  <a:pt x="176413" y="243929"/>
                </a:lnTo>
                <a:lnTo>
                  <a:pt x="177147" y="246498"/>
                </a:lnTo>
                <a:lnTo>
                  <a:pt x="177211" y="246721"/>
                </a:lnTo>
                <a:lnTo>
                  <a:pt x="177306" y="247057"/>
                </a:lnTo>
                <a:lnTo>
                  <a:pt x="179429" y="248620"/>
                </a:lnTo>
                <a:lnTo>
                  <a:pt x="234045" y="248620"/>
                </a:lnTo>
                <a:lnTo>
                  <a:pt x="235236" y="247727"/>
                </a:lnTo>
                <a:lnTo>
                  <a:pt x="235571" y="247057"/>
                </a:lnTo>
                <a:lnTo>
                  <a:pt x="236055" y="245605"/>
                </a:lnTo>
                <a:lnTo>
                  <a:pt x="236725" y="243371"/>
                </a:lnTo>
                <a:lnTo>
                  <a:pt x="236725" y="241360"/>
                </a:lnTo>
                <a:lnTo>
                  <a:pt x="236055" y="239573"/>
                </a:lnTo>
                <a:lnTo>
                  <a:pt x="218977" y="191659"/>
                </a:lnTo>
                <a:lnTo>
                  <a:pt x="218858" y="191324"/>
                </a:lnTo>
                <a:close/>
              </a:path>
              <a:path w="815340" h="252095">
                <a:moveTo>
                  <a:pt x="322039" y="106551"/>
                </a:moveTo>
                <a:lnTo>
                  <a:pt x="268428" y="106551"/>
                </a:lnTo>
                <a:lnTo>
                  <a:pt x="269321" y="107556"/>
                </a:lnTo>
                <a:lnTo>
                  <a:pt x="269321" y="246721"/>
                </a:lnTo>
                <a:lnTo>
                  <a:pt x="270996" y="248620"/>
                </a:lnTo>
                <a:lnTo>
                  <a:pt x="319135" y="248620"/>
                </a:lnTo>
                <a:lnTo>
                  <a:pt x="320922" y="246498"/>
                </a:lnTo>
                <a:lnTo>
                  <a:pt x="320922" y="107780"/>
                </a:lnTo>
                <a:lnTo>
                  <a:pt x="322039" y="106551"/>
                </a:lnTo>
                <a:close/>
              </a:path>
              <a:path w="815340" h="252095">
                <a:moveTo>
                  <a:pt x="172282" y="60647"/>
                </a:moveTo>
                <a:lnTo>
                  <a:pt x="114314" y="60647"/>
                </a:lnTo>
                <a:lnTo>
                  <a:pt x="115151" y="61429"/>
                </a:lnTo>
                <a:lnTo>
                  <a:pt x="115766" y="62657"/>
                </a:lnTo>
                <a:lnTo>
                  <a:pt x="143911" y="141063"/>
                </a:lnTo>
                <a:lnTo>
                  <a:pt x="145028" y="144861"/>
                </a:lnTo>
                <a:lnTo>
                  <a:pt x="144023" y="146759"/>
                </a:lnTo>
                <a:lnTo>
                  <a:pt x="202974" y="146759"/>
                </a:lnTo>
                <a:lnTo>
                  <a:pt x="172282" y="60647"/>
                </a:lnTo>
                <a:close/>
              </a:path>
              <a:path w="815340" h="252095">
                <a:moveTo>
                  <a:pt x="353647" y="71034"/>
                </a:moveTo>
                <a:lnTo>
                  <a:pt x="240617" y="71034"/>
                </a:lnTo>
                <a:lnTo>
                  <a:pt x="238942" y="71592"/>
                </a:lnTo>
                <a:lnTo>
                  <a:pt x="237825" y="72709"/>
                </a:lnTo>
                <a:lnTo>
                  <a:pt x="236931" y="73826"/>
                </a:lnTo>
                <a:lnTo>
                  <a:pt x="236484" y="75166"/>
                </a:lnTo>
                <a:lnTo>
                  <a:pt x="236484" y="104876"/>
                </a:lnTo>
                <a:lnTo>
                  <a:pt x="238495" y="106551"/>
                </a:lnTo>
                <a:lnTo>
                  <a:pt x="355880" y="106551"/>
                </a:lnTo>
                <a:lnTo>
                  <a:pt x="357779" y="104876"/>
                </a:lnTo>
                <a:lnTo>
                  <a:pt x="357779" y="75166"/>
                </a:lnTo>
                <a:lnTo>
                  <a:pt x="357221" y="73826"/>
                </a:lnTo>
                <a:lnTo>
                  <a:pt x="356104" y="72709"/>
                </a:lnTo>
                <a:lnTo>
                  <a:pt x="355210" y="71592"/>
                </a:lnTo>
                <a:lnTo>
                  <a:pt x="353647" y="71034"/>
                </a:lnTo>
                <a:close/>
              </a:path>
              <a:path w="815340" h="252095">
                <a:moveTo>
                  <a:pt x="356662" y="0"/>
                </a:moveTo>
                <a:lnTo>
                  <a:pt x="317906" y="0"/>
                </a:lnTo>
                <a:lnTo>
                  <a:pt x="306995" y="753"/>
                </a:lnTo>
                <a:lnTo>
                  <a:pt x="272504" y="26470"/>
                </a:lnTo>
                <a:lnTo>
                  <a:pt x="269321" y="45569"/>
                </a:lnTo>
                <a:lnTo>
                  <a:pt x="269321" y="69359"/>
                </a:lnTo>
                <a:lnTo>
                  <a:pt x="267981" y="71034"/>
                </a:lnTo>
                <a:lnTo>
                  <a:pt x="320922" y="71034"/>
                </a:lnTo>
                <a:lnTo>
                  <a:pt x="319581" y="69805"/>
                </a:lnTo>
                <a:lnTo>
                  <a:pt x="319581" y="48473"/>
                </a:lnTo>
                <a:lnTo>
                  <a:pt x="321145" y="43782"/>
                </a:lnTo>
                <a:lnTo>
                  <a:pt x="324272" y="40208"/>
                </a:lnTo>
                <a:lnTo>
                  <a:pt x="327400" y="36410"/>
                </a:lnTo>
                <a:lnTo>
                  <a:pt x="331420" y="34512"/>
                </a:lnTo>
                <a:lnTo>
                  <a:pt x="356216" y="34512"/>
                </a:lnTo>
                <a:lnTo>
                  <a:pt x="357444" y="33953"/>
                </a:lnTo>
                <a:lnTo>
                  <a:pt x="358114" y="32836"/>
                </a:lnTo>
                <a:lnTo>
                  <a:pt x="359008" y="31719"/>
                </a:lnTo>
                <a:lnTo>
                  <a:pt x="359455" y="30379"/>
                </a:lnTo>
                <a:lnTo>
                  <a:pt x="359418" y="26470"/>
                </a:lnTo>
                <a:lnTo>
                  <a:pt x="359299" y="18680"/>
                </a:lnTo>
                <a:lnTo>
                  <a:pt x="359197" y="12062"/>
                </a:lnTo>
                <a:lnTo>
                  <a:pt x="359119" y="2568"/>
                </a:lnTo>
                <a:lnTo>
                  <a:pt x="359353" y="2568"/>
                </a:lnTo>
                <a:lnTo>
                  <a:pt x="356662" y="0"/>
                </a:lnTo>
                <a:close/>
              </a:path>
              <a:path w="815340" h="252095">
                <a:moveTo>
                  <a:pt x="448586" y="106551"/>
                </a:moveTo>
                <a:lnTo>
                  <a:pt x="394305" y="106551"/>
                </a:lnTo>
                <a:lnTo>
                  <a:pt x="395757" y="108227"/>
                </a:lnTo>
                <a:lnTo>
                  <a:pt x="395757" y="205396"/>
                </a:lnTo>
                <a:lnTo>
                  <a:pt x="416448" y="242589"/>
                </a:lnTo>
                <a:lnTo>
                  <a:pt x="445347" y="248620"/>
                </a:lnTo>
                <a:lnTo>
                  <a:pt x="458415" y="248620"/>
                </a:lnTo>
                <a:lnTo>
                  <a:pt x="492704" y="231720"/>
                </a:lnTo>
                <a:lnTo>
                  <a:pt x="492827" y="224244"/>
                </a:lnTo>
                <a:lnTo>
                  <a:pt x="492927" y="216565"/>
                </a:lnTo>
                <a:lnTo>
                  <a:pt x="492562" y="215469"/>
                </a:lnTo>
                <a:lnTo>
                  <a:pt x="492480" y="215225"/>
                </a:lnTo>
                <a:lnTo>
                  <a:pt x="490693" y="212991"/>
                </a:lnTo>
                <a:lnTo>
                  <a:pt x="489465" y="212433"/>
                </a:lnTo>
                <a:lnTo>
                  <a:pt x="461989" y="212433"/>
                </a:lnTo>
                <a:lnTo>
                  <a:pt x="456293" y="210869"/>
                </a:lnTo>
                <a:lnTo>
                  <a:pt x="452719" y="207742"/>
                </a:lnTo>
                <a:lnTo>
                  <a:pt x="449145" y="204391"/>
                </a:lnTo>
                <a:lnTo>
                  <a:pt x="447358" y="198918"/>
                </a:lnTo>
                <a:lnTo>
                  <a:pt x="447358" y="107892"/>
                </a:lnTo>
                <a:lnTo>
                  <a:pt x="448586" y="106551"/>
                </a:lnTo>
                <a:close/>
              </a:path>
              <a:path w="815340" h="252095">
                <a:moveTo>
                  <a:pt x="446911" y="10722"/>
                </a:moveTo>
                <a:lnTo>
                  <a:pt x="403687" y="10722"/>
                </a:lnTo>
                <a:lnTo>
                  <a:pt x="402012" y="12620"/>
                </a:lnTo>
                <a:lnTo>
                  <a:pt x="401788" y="16418"/>
                </a:lnTo>
                <a:lnTo>
                  <a:pt x="396895" y="69582"/>
                </a:lnTo>
                <a:lnTo>
                  <a:pt x="396874" y="69805"/>
                </a:lnTo>
                <a:lnTo>
                  <a:pt x="395757" y="71034"/>
                </a:lnTo>
                <a:lnTo>
                  <a:pt x="366606" y="71034"/>
                </a:lnTo>
                <a:lnTo>
                  <a:pt x="364596" y="72709"/>
                </a:lnTo>
                <a:lnTo>
                  <a:pt x="364596" y="104653"/>
                </a:lnTo>
                <a:lnTo>
                  <a:pt x="366718" y="106551"/>
                </a:lnTo>
                <a:lnTo>
                  <a:pt x="491028" y="106551"/>
                </a:lnTo>
                <a:lnTo>
                  <a:pt x="493262" y="104653"/>
                </a:lnTo>
                <a:lnTo>
                  <a:pt x="493262" y="72486"/>
                </a:lnTo>
                <a:lnTo>
                  <a:pt x="491252" y="70699"/>
                </a:lnTo>
                <a:lnTo>
                  <a:pt x="449815" y="70699"/>
                </a:lnTo>
                <a:lnTo>
                  <a:pt x="448698" y="69582"/>
                </a:lnTo>
                <a:lnTo>
                  <a:pt x="448698" y="12844"/>
                </a:lnTo>
                <a:lnTo>
                  <a:pt x="446911" y="10722"/>
                </a:lnTo>
                <a:close/>
              </a:path>
              <a:path w="815340" h="252095">
                <a:moveTo>
                  <a:pt x="590445" y="67683"/>
                </a:moveTo>
                <a:lnTo>
                  <a:pt x="545546" y="79411"/>
                </a:lnTo>
                <a:lnTo>
                  <a:pt x="512709" y="112582"/>
                </a:lnTo>
                <a:lnTo>
                  <a:pt x="500701" y="161502"/>
                </a:lnTo>
                <a:lnTo>
                  <a:pt x="500730" y="163960"/>
                </a:lnTo>
                <a:lnTo>
                  <a:pt x="500994" y="168539"/>
                </a:lnTo>
                <a:lnTo>
                  <a:pt x="501078" y="169991"/>
                </a:lnTo>
                <a:lnTo>
                  <a:pt x="501181" y="171778"/>
                </a:lnTo>
                <a:lnTo>
                  <a:pt x="501258" y="173118"/>
                </a:lnTo>
                <a:lnTo>
                  <a:pt x="501380" y="175219"/>
                </a:lnTo>
                <a:lnTo>
                  <a:pt x="518929" y="218590"/>
                </a:lnTo>
                <a:lnTo>
                  <a:pt x="555451" y="245563"/>
                </a:lnTo>
                <a:lnTo>
                  <a:pt x="591450" y="251971"/>
                </a:lnTo>
                <a:lnTo>
                  <a:pt x="600099" y="251741"/>
                </a:lnTo>
                <a:lnTo>
                  <a:pt x="643386" y="239427"/>
                </a:lnTo>
                <a:lnTo>
                  <a:pt x="667391" y="216789"/>
                </a:lnTo>
                <a:lnTo>
                  <a:pt x="589551" y="216789"/>
                </a:lnTo>
                <a:lnTo>
                  <a:pt x="582068" y="215113"/>
                </a:lnTo>
                <a:lnTo>
                  <a:pt x="553922" y="183170"/>
                </a:lnTo>
                <a:lnTo>
                  <a:pt x="553922" y="173118"/>
                </a:lnTo>
                <a:lnTo>
                  <a:pt x="554258" y="171778"/>
                </a:lnTo>
                <a:lnTo>
                  <a:pt x="555598" y="169991"/>
                </a:lnTo>
                <a:lnTo>
                  <a:pt x="556603" y="169544"/>
                </a:lnTo>
                <a:lnTo>
                  <a:pt x="671867" y="169544"/>
                </a:lnTo>
                <a:lnTo>
                  <a:pt x="674770" y="169321"/>
                </a:lnTo>
                <a:lnTo>
                  <a:pt x="676446" y="168539"/>
                </a:lnTo>
                <a:lnTo>
                  <a:pt x="677339" y="165858"/>
                </a:lnTo>
                <a:lnTo>
                  <a:pt x="677563" y="163960"/>
                </a:lnTo>
                <a:lnTo>
                  <a:pt x="677563" y="161502"/>
                </a:lnTo>
                <a:lnTo>
                  <a:pt x="676921" y="148581"/>
                </a:lnTo>
                <a:lnTo>
                  <a:pt x="676851" y="147157"/>
                </a:lnTo>
                <a:lnTo>
                  <a:pt x="675920" y="141398"/>
                </a:lnTo>
                <a:lnTo>
                  <a:pt x="621271" y="141398"/>
                </a:lnTo>
                <a:lnTo>
                  <a:pt x="554593" y="141175"/>
                </a:lnTo>
                <a:lnTo>
                  <a:pt x="554593" y="133022"/>
                </a:lnTo>
                <a:lnTo>
                  <a:pt x="556156" y="125874"/>
                </a:lnTo>
                <a:lnTo>
                  <a:pt x="559284" y="119619"/>
                </a:lnTo>
                <a:lnTo>
                  <a:pt x="562411" y="113141"/>
                </a:lnTo>
                <a:lnTo>
                  <a:pt x="566878" y="108115"/>
                </a:lnTo>
                <a:lnTo>
                  <a:pt x="578494" y="100967"/>
                </a:lnTo>
                <a:lnTo>
                  <a:pt x="585084" y="99180"/>
                </a:lnTo>
                <a:lnTo>
                  <a:pt x="658504" y="99180"/>
                </a:lnTo>
                <a:lnTo>
                  <a:pt x="653019" y="92562"/>
                </a:lnTo>
                <a:lnTo>
                  <a:pt x="644873" y="85212"/>
                </a:lnTo>
                <a:lnTo>
                  <a:pt x="635679" y="79076"/>
                </a:lnTo>
                <a:lnTo>
                  <a:pt x="625564" y="74091"/>
                </a:lnTo>
                <a:lnTo>
                  <a:pt x="614910" y="70615"/>
                </a:lnTo>
                <a:lnTo>
                  <a:pt x="615113" y="70615"/>
                </a:lnTo>
                <a:lnTo>
                  <a:pt x="603062" y="68416"/>
                </a:lnTo>
                <a:lnTo>
                  <a:pt x="603315" y="68416"/>
                </a:lnTo>
                <a:lnTo>
                  <a:pt x="590445" y="67683"/>
                </a:lnTo>
                <a:close/>
              </a:path>
              <a:path w="815340" h="252095">
                <a:moveTo>
                  <a:pt x="643721" y="192775"/>
                </a:moveTo>
                <a:lnTo>
                  <a:pt x="642716" y="193111"/>
                </a:lnTo>
                <a:lnTo>
                  <a:pt x="642185" y="193111"/>
                </a:lnTo>
                <a:lnTo>
                  <a:pt x="641599" y="193446"/>
                </a:lnTo>
                <a:lnTo>
                  <a:pt x="640705" y="194339"/>
                </a:lnTo>
                <a:lnTo>
                  <a:pt x="635512" y="199952"/>
                </a:lnTo>
                <a:lnTo>
                  <a:pt x="630318" y="204726"/>
                </a:lnTo>
                <a:lnTo>
                  <a:pt x="625124" y="208663"/>
                </a:lnTo>
                <a:lnTo>
                  <a:pt x="619931" y="211763"/>
                </a:lnTo>
                <a:lnTo>
                  <a:pt x="613230" y="215113"/>
                </a:lnTo>
                <a:lnTo>
                  <a:pt x="605858" y="216789"/>
                </a:lnTo>
                <a:lnTo>
                  <a:pt x="667391" y="216789"/>
                </a:lnTo>
                <a:lnTo>
                  <a:pt x="671867" y="210757"/>
                </a:lnTo>
                <a:lnTo>
                  <a:pt x="674324" y="207630"/>
                </a:lnTo>
                <a:lnTo>
                  <a:pt x="673989" y="205396"/>
                </a:lnTo>
                <a:lnTo>
                  <a:pt x="670861" y="204056"/>
                </a:lnTo>
                <a:lnTo>
                  <a:pt x="646736" y="194004"/>
                </a:lnTo>
                <a:lnTo>
                  <a:pt x="644949" y="193111"/>
                </a:lnTo>
                <a:lnTo>
                  <a:pt x="643721" y="192775"/>
                </a:lnTo>
                <a:close/>
              </a:path>
              <a:path w="815340" h="252095">
                <a:moveTo>
                  <a:pt x="658504" y="99180"/>
                </a:moveTo>
                <a:lnTo>
                  <a:pt x="600274" y="99180"/>
                </a:lnTo>
                <a:lnTo>
                  <a:pt x="606640" y="101190"/>
                </a:lnTo>
                <a:lnTo>
                  <a:pt x="611554" y="105211"/>
                </a:lnTo>
                <a:lnTo>
                  <a:pt x="616692" y="109008"/>
                </a:lnTo>
                <a:lnTo>
                  <a:pt x="620489" y="113811"/>
                </a:lnTo>
                <a:lnTo>
                  <a:pt x="622947" y="119619"/>
                </a:lnTo>
                <a:lnTo>
                  <a:pt x="625627" y="125427"/>
                </a:lnTo>
                <a:lnTo>
                  <a:pt x="626967" y="131123"/>
                </a:lnTo>
                <a:lnTo>
                  <a:pt x="626967" y="138718"/>
                </a:lnTo>
                <a:lnTo>
                  <a:pt x="626632" y="140058"/>
                </a:lnTo>
                <a:lnTo>
                  <a:pt x="625962" y="140728"/>
                </a:lnTo>
                <a:lnTo>
                  <a:pt x="625292" y="141175"/>
                </a:lnTo>
                <a:lnTo>
                  <a:pt x="623728" y="141398"/>
                </a:lnTo>
                <a:lnTo>
                  <a:pt x="675920" y="141398"/>
                </a:lnTo>
                <a:lnTo>
                  <a:pt x="674715" y="133943"/>
                </a:lnTo>
                <a:lnTo>
                  <a:pt x="671155" y="121860"/>
                </a:lnTo>
                <a:lnTo>
                  <a:pt x="666170" y="110907"/>
                </a:lnTo>
                <a:lnTo>
                  <a:pt x="660157" y="101190"/>
                </a:lnTo>
                <a:lnTo>
                  <a:pt x="658504" y="99180"/>
                </a:lnTo>
                <a:close/>
              </a:path>
              <a:path w="815340" h="252095">
                <a:moveTo>
                  <a:pt x="746454" y="71034"/>
                </a:moveTo>
                <a:lnTo>
                  <a:pt x="700103" y="71034"/>
                </a:lnTo>
                <a:lnTo>
                  <a:pt x="698316" y="73156"/>
                </a:lnTo>
                <a:lnTo>
                  <a:pt x="698316" y="244153"/>
                </a:lnTo>
                <a:lnTo>
                  <a:pt x="698874" y="245828"/>
                </a:lnTo>
                <a:lnTo>
                  <a:pt x="701108" y="248062"/>
                </a:lnTo>
                <a:lnTo>
                  <a:pt x="702895" y="248620"/>
                </a:lnTo>
                <a:lnTo>
                  <a:pt x="747013" y="248620"/>
                </a:lnTo>
                <a:lnTo>
                  <a:pt x="749917" y="246051"/>
                </a:lnTo>
                <a:lnTo>
                  <a:pt x="749917" y="139276"/>
                </a:lnTo>
                <a:lnTo>
                  <a:pt x="751033" y="135702"/>
                </a:lnTo>
                <a:lnTo>
                  <a:pt x="777855" y="114816"/>
                </a:lnTo>
                <a:lnTo>
                  <a:pt x="777568" y="114816"/>
                </a:lnTo>
                <a:lnTo>
                  <a:pt x="782418" y="113923"/>
                </a:lnTo>
                <a:lnTo>
                  <a:pt x="814920" y="113923"/>
                </a:lnTo>
                <a:lnTo>
                  <a:pt x="814920" y="99403"/>
                </a:lnTo>
                <a:lnTo>
                  <a:pt x="750698" y="99403"/>
                </a:lnTo>
                <a:lnTo>
                  <a:pt x="749581" y="99180"/>
                </a:lnTo>
                <a:lnTo>
                  <a:pt x="748911" y="98845"/>
                </a:lnTo>
                <a:lnTo>
                  <a:pt x="748744" y="98845"/>
                </a:lnTo>
                <a:lnTo>
                  <a:pt x="748241" y="97839"/>
                </a:lnTo>
                <a:lnTo>
                  <a:pt x="748241" y="72933"/>
                </a:lnTo>
                <a:lnTo>
                  <a:pt x="746454" y="71034"/>
                </a:lnTo>
                <a:close/>
              </a:path>
              <a:path w="815340" h="252095">
                <a:moveTo>
                  <a:pt x="814920" y="113923"/>
                </a:moveTo>
                <a:lnTo>
                  <a:pt x="789566" y="113923"/>
                </a:lnTo>
                <a:lnTo>
                  <a:pt x="793252" y="114146"/>
                </a:lnTo>
                <a:lnTo>
                  <a:pt x="799618" y="114816"/>
                </a:lnTo>
                <a:lnTo>
                  <a:pt x="801740" y="114816"/>
                </a:lnTo>
                <a:lnTo>
                  <a:pt x="805873" y="115486"/>
                </a:lnTo>
                <a:lnTo>
                  <a:pt x="809894" y="116603"/>
                </a:lnTo>
                <a:lnTo>
                  <a:pt x="813244" y="117273"/>
                </a:lnTo>
                <a:lnTo>
                  <a:pt x="814920" y="115821"/>
                </a:lnTo>
                <a:lnTo>
                  <a:pt x="814920" y="113923"/>
                </a:lnTo>
                <a:close/>
              </a:path>
              <a:path w="815340" h="252095">
                <a:moveTo>
                  <a:pt x="810899" y="67683"/>
                </a:moveTo>
                <a:lnTo>
                  <a:pt x="797496" y="67683"/>
                </a:lnTo>
                <a:lnTo>
                  <a:pt x="791800" y="68912"/>
                </a:lnTo>
                <a:lnTo>
                  <a:pt x="757400" y="91473"/>
                </a:lnTo>
                <a:lnTo>
                  <a:pt x="752932" y="97504"/>
                </a:lnTo>
                <a:lnTo>
                  <a:pt x="751815" y="98845"/>
                </a:lnTo>
                <a:lnTo>
                  <a:pt x="750698" y="99403"/>
                </a:lnTo>
                <a:lnTo>
                  <a:pt x="814920" y="99403"/>
                </a:lnTo>
                <a:lnTo>
                  <a:pt x="814920" y="69582"/>
                </a:lnTo>
                <a:lnTo>
                  <a:pt x="810899" y="676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67636" y="9929079"/>
            <a:ext cx="1029201" cy="251971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97093" y="2272182"/>
            <a:ext cx="3225032" cy="6753721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816303" y="2272182"/>
            <a:ext cx="3214561" cy="650241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36491" y="7698739"/>
            <a:ext cx="5360056" cy="1638086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26146" y="4680485"/>
            <a:ext cx="6785133" cy="1863817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49601" y="3908320"/>
            <a:ext cx="3249843" cy="251971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15256129" y="2795726"/>
            <a:ext cx="2345690" cy="408940"/>
          </a:xfrm>
          <a:custGeom>
            <a:avLst/>
            <a:gdLst/>
            <a:ahLst/>
            <a:cxnLst/>
            <a:rect l="l" t="t" r="r" b="b"/>
            <a:pathLst>
              <a:path w="2345690" h="408939">
                <a:moveTo>
                  <a:pt x="1172690" y="0"/>
                </a:moveTo>
                <a:lnTo>
                  <a:pt x="1095582" y="434"/>
                </a:lnTo>
                <a:lnTo>
                  <a:pt x="1019806" y="1719"/>
                </a:lnTo>
                <a:lnTo>
                  <a:pt x="945517" y="3828"/>
                </a:lnTo>
                <a:lnTo>
                  <a:pt x="872868" y="6733"/>
                </a:lnTo>
                <a:lnTo>
                  <a:pt x="802014" y="10409"/>
                </a:lnTo>
                <a:lnTo>
                  <a:pt x="733111" y="14828"/>
                </a:lnTo>
                <a:lnTo>
                  <a:pt x="666311" y="19962"/>
                </a:lnTo>
                <a:lnTo>
                  <a:pt x="601771" y="25787"/>
                </a:lnTo>
                <a:lnTo>
                  <a:pt x="539645" y="32273"/>
                </a:lnTo>
                <a:lnTo>
                  <a:pt x="480086" y="39395"/>
                </a:lnTo>
                <a:lnTo>
                  <a:pt x="423250" y="47125"/>
                </a:lnTo>
                <a:lnTo>
                  <a:pt x="369291" y="55437"/>
                </a:lnTo>
                <a:lnTo>
                  <a:pt x="318364" y="64304"/>
                </a:lnTo>
                <a:lnTo>
                  <a:pt x="270622" y="73699"/>
                </a:lnTo>
                <a:lnTo>
                  <a:pt x="226222" y="83594"/>
                </a:lnTo>
                <a:lnTo>
                  <a:pt x="185317" y="93964"/>
                </a:lnTo>
                <a:lnTo>
                  <a:pt x="148061" y="104781"/>
                </a:lnTo>
                <a:lnTo>
                  <a:pt x="85117" y="127648"/>
                </a:lnTo>
                <a:lnTo>
                  <a:pt x="38627" y="151981"/>
                </a:lnTo>
                <a:lnTo>
                  <a:pt x="9826" y="177564"/>
                </a:lnTo>
                <a:lnTo>
                  <a:pt x="0" y="204442"/>
                </a:lnTo>
                <a:lnTo>
                  <a:pt x="2446" y="217607"/>
                </a:lnTo>
                <a:lnTo>
                  <a:pt x="38627" y="256383"/>
                </a:lnTo>
                <a:lnTo>
                  <a:pt x="85117" y="280716"/>
                </a:lnTo>
                <a:lnTo>
                  <a:pt x="148061" y="303583"/>
                </a:lnTo>
                <a:lnTo>
                  <a:pt x="185317" y="314399"/>
                </a:lnTo>
                <a:lnTo>
                  <a:pt x="226222" y="324769"/>
                </a:lnTo>
                <a:lnTo>
                  <a:pt x="270622" y="334665"/>
                </a:lnTo>
                <a:lnTo>
                  <a:pt x="318364" y="344059"/>
                </a:lnTo>
                <a:lnTo>
                  <a:pt x="369291" y="352926"/>
                </a:lnTo>
                <a:lnTo>
                  <a:pt x="423250" y="361238"/>
                </a:lnTo>
                <a:lnTo>
                  <a:pt x="480086" y="368969"/>
                </a:lnTo>
                <a:lnTo>
                  <a:pt x="539645" y="376091"/>
                </a:lnTo>
                <a:lnTo>
                  <a:pt x="601771" y="382577"/>
                </a:lnTo>
                <a:lnTo>
                  <a:pt x="666311" y="388401"/>
                </a:lnTo>
                <a:lnTo>
                  <a:pt x="733111" y="393536"/>
                </a:lnTo>
                <a:lnTo>
                  <a:pt x="802014" y="397955"/>
                </a:lnTo>
                <a:lnTo>
                  <a:pt x="872868" y="401630"/>
                </a:lnTo>
                <a:lnTo>
                  <a:pt x="945517" y="404536"/>
                </a:lnTo>
                <a:lnTo>
                  <a:pt x="1019806" y="406645"/>
                </a:lnTo>
                <a:lnTo>
                  <a:pt x="1095582" y="407930"/>
                </a:lnTo>
                <a:lnTo>
                  <a:pt x="1172690" y="408364"/>
                </a:lnTo>
                <a:lnTo>
                  <a:pt x="1172690" y="366480"/>
                </a:lnTo>
                <a:lnTo>
                  <a:pt x="1053442" y="365431"/>
                </a:lnTo>
                <a:lnTo>
                  <a:pt x="937734" y="362355"/>
                </a:lnTo>
                <a:lnTo>
                  <a:pt x="826153" y="357359"/>
                </a:lnTo>
                <a:lnTo>
                  <a:pt x="719283" y="350548"/>
                </a:lnTo>
                <a:lnTo>
                  <a:pt x="667798" y="346496"/>
                </a:lnTo>
                <a:lnTo>
                  <a:pt x="617710" y="342030"/>
                </a:lnTo>
                <a:lnTo>
                  <a:pt x="569093" y="337164"/>
                </a:lnTo>
                <a:lnTo>
                  <a:pt x="522019" y="331911"/>
                </a:lnTo>
                <a:lnTo>
                  <a:pt x="476562" y="326285"/>
                </a:lnTo>
                <a:lnTo>
                  <a:pt x="432795" y="320298"/>
                </a:lnTo>
                <a:lnTo>
                  <a:pt x="390791" y="313965"/>
                </a:lnTo>
                <a:lnTo>
                  <a:pt x="350623" y="307298"/>
                </a:lnTo>
                <a:lnTo>
                  <a:pt x="290398" y="295977"/>
                </a:lnTo>
                <a:lnTo>
                  <a:pt x="235804" y="283996"/>
                </a:lnTo>
                <a:lnTo>
                  <a:pt x="187066" y="271438"/>
                </a:lnTo>
                <a:lnTo>
                  <a:pt x="144407" y="258387"/>
                </a:lnTo>
                <a:lnTo>
                  <a:pt x="108054" y="244928"/>
                </a:lnTo>
                <a:lnTo>
                  <a:pt x="73133" y="228352"/>
                </a:lnTo>
                <a:lnTo>
                  <a:pt x="44073" y="207608"/>
                </a:lnTo>
                <a:lnTo>
                  <a:pt x="41835" y="207608"/>
                </a:lnTo>
                <a:lnTo>
                  <a:pt x="39740" y="204442"/>
                </a:lnTo>
                <a:lnTo>
                  <a:pt x="40046" y="204182"/>
                </a:lnTo>
                <a:lnTo>
                  <a:pt x="39740" y="203921"/>
                </a:lnTo>
                <a:lnTo>
                  <a:pt x="41835" y="200755"/>
                </a:lnTo>
                <a:lnTo>
                  <a:pt x="44073" y="200755"/>
                </a:lnTo>
                <a:lnTo>
                  <a:pt x="50918" y="194931"/>
                </a:lnTo>
                <a:lnTo>
                  <a:pt x="88928" y="171884"/>
                </a:lnTo>
                <a:lnTo>
                  <a:pt x="144407" y="149976"/>
                </a:lnTo>
                <a:lnTo>
                  <a:pt x="187066" y="136926"/>
                </a:lnTo>
                <a:lnTo>
                  <a:pt x="235804" y="124368"/>
                </a:lnTo>
                <a:lnTo>
                  <a:pt x="290398" y="112387"/>
                </a:lnTo>
                <a:lnTo>
                  <a:pt x="350623" y="101066"/>
                </a:lnTo>
                <a:lnTo>
                  <a:pt x="390791" y="94399"/>
                </a:lnTo>
                <a:lnTo>
                  <a:pt x="432795" y="88065"/>
                </a:lnTo>
                <a:lnTo>
                  <a:pt x="476562" y="82079"/>
                </a:lnTo>
                <a:lnTo>
                  <a:pt x="522019" y="76452"/>
                </a:lnTo>
                <a:lnTo>
                  <a:pt x="569093" y="71199"/>
                </a:lnTo>
                <a:lnTo>
                  <a:pt x="617710" y="66334"/>
                </a:lnTo>
                <a:lnTo>
                  <a:pt x="667798" y="61868"/>
                </a:lnTo>
                <a:lnTo>
                  <a:pt x="719283" y="57816"/>
                </a:lnTo>
                <a:lnTo>
                  <a:pt x="826153" y="51005"/>
                </a:lnTo>
                <a:lnTo>
                  <a:pt x="937734" y="46008"/>
                </a:lnTo>
                <a:lnTo>
                  <a:pt x="1053442" y="42932"/>
                </a:lnTo>
                <a:lnTo>
                  <a:pt x="1172690" y="41883"/>
                </a:lnTo>
                <a:lnTo>
                  <a:pt x="1172690" y="0"/>
                </a:lnTo>
                <a:close/>
              </a:path>
              <a:path w="2345690" h="408939">
                <a:moveTo>
                  <a:pt x="2303546" y="205703"/>
                </a:moveTo>
                <a:lnTo>
                  <a:pt x="2272247" y="228352"/>
                </a:lnTo>
                <a:lnTo>
                  <a:pt x="2237327" y="244928"/>
                </a:lnTo>
                <a:lnTo>
                  <a:pt x="2200973" y="258387"/>
                </a:lnTo>
                <a:lnTo>
                  <a:pt x="2158315" y="271438"/>
                </a:lnTo>
                <a:lnTo>
                  <a:pt x="2109576" y="283996"/>
                </a:lnTo>
                <a:lnTo>
                  <a:pt x="2054982" y="295977"/>
                </a:lnTo>
                <a:lnTo>
                  <a:pt x="1994758" y="307298"/>
                </a:lnTo>
                <a:lnTo>
                  <a:pt x="1954590" y="313965"/>
                </a:lnTo>
                <a:lnTo>
                  <a:pt x="1912586" y="320298"/>
                </a:lnTo>
                <a:lnTo>
                  <a:pt x="1868819" y="326285"/>
                </a:lnTo>
                <a:lnTo>
                  <a:pt x="1823362" y="331911"/>
                </a:lnTo>
                <a:lnTo>
                  <a:pt x="1776288" y="337164"/>
                </a:lnTo>
                <a:lnTo>
                  <a:pt x="1727670" y="342030"/>
                </a:lnTo>
                <a:lnTo>
                  <a:pt x="1677582" y="346496"/>
                </a:lnTo>
                <a:lnTo>
                  <a:pt x="1626097" y="350548"/>
                </a:lnTo>
                <a:lnTo>
                  <a:pt x="1519228" y="357359"/>
                </a:lnTo>
                <a:lnTo>
                  <a:pt x="1407646" y="362355"/>
                </a:lnTo>
                <a:lnTo>
                  <a:pt x="1291939" y="365431"/>
                </a:lnTo>
                <a:lnTo>
                  <a:pt x="1172690" y="366480"/>
                </a:lnTo>
                <a:lnTo>
                  <a:pt x="1172690" y="408364"/>
                </a:lnTo>
                <a:lnTo>
                  <a:pt x="1249798" y="407930"/>
                </a:lnTo>
                <a:lnTo>
                  <a:pt x="1325574" y="406645"/>
                </a:lnTo>
                <a:lnTo>
                  <a:pt x="1399864" y="404536"/>
                </a:lnTo>
                <a:lnTo>
                  <a:pt x="1472513" y="401630"/>
                </a:lnTo>
                <a:lnTo>
                  <a:pt x="1543367" y="397955"/>
                </a:lnTo>
                <a:lnTo>
                  <a:pt x="1612270" y="393536"/>
                </a:lnTo>
                <a:lnTo>
                  <a:pt x="1679070" y="388401"/>
                </a:lnTo>
                <a:lnTo>
                  <a:pt x="1743610" y="382577"/>
                </a:lnTo>
                <a:lnTo>
                  <a:pt x="1805736" y="376091"/>
                </a:lnTo>
                <a:lnTo>
                  <a:pt x="1865295" y="368969"/>
                </a:lnTo>
                <a:lnTo>
                  <a:pt x="1922131" y="361238"/>
                </a:lnTo>
                <a:lnTo>
                  <a:pt x="1976090" y="352926"/>
                </a:lnTo>
                <a:lnTo>
                  <a:pt x="2027017" y="344059"/>
                </a:lnTo>
                <a:lnTo>
                  <a:pt x="2074758" y="334665"/>
                </a:lnTo>
                <a:lnTo>
                  <a:pt x="2119159" y="324769"/>
                </a:lnTo>
                <a:lnTo>
                  <a:pt x="2160064" y="314399"/>
                </a:lnTo>
                <a:lnTo>
                  <a:pt x="2197320" y="303583"/>
                </a:lnTo>
                <a:lnTo>
                  <a:pt x="2260263" y="280716"/>
                </a:lnTo>
                <a:lnTo>
                  <a:pt x="2306754" y="256383"/>
                </a:lnTo>
                <a:lnTo>
                  <a:pt x="2335554" y="230800"/>
                </a:lnTo>
                <a:lnTo>
                  <a:pt x="2344793" y="207608"/>
                </a:lnTo>
                <a:lnTo>
                  <a:pt x="2303546" y="207608"/>
                </a:lnTo>
                <a:lnTo>
                  <a:pt x="2303546" y="205703"/>
                </a:lnTo>
                <a:close/>
              </a:path>
              <a:path w="2345690" h="408939">
                <a:moveTo>
                  <a:pt x="41835" y="205703"/>
                </a:moveTo>
                <a:lnTo>
                  <a:pt x="41835" y="207608"/>
                </a:lnTo>
                <a:lnTo>
                  <a:pt x="44073" y="207608"/>
                </a:lnTo>
                <a:lnTo>
                  <a:pt x="41835" y="205703"/>
                </a:lnTo>
                <a:close/>
              </a:path>
              <a:path w="2345690" h="408939">
                <a:moveTo>
                  <a:pt x="2344793" y="200755"/>
                </a:moveTo>
                <a:lnTo>
                  <a:pt x="2303546" y="200755"/>
                </a:lnTo>
                <a:lnTo>
                  <a:pt x="2305641" y="203921"/>
                </a:lnTo>
                <a:lnTo>
                  <a:pt x="2305334" y="204182"/>
                </a:lnTo>
                <a:lnTo>
                  <a:pt x="2305641" y="204442"/>
                </a:lnTo>
                <a:lnTo>
                  <a:pt x="2303546" y="207608"/>
                </a:lnTo>
                <a:lnTo>
                  <a:pt x="2344793" y="207608"/>
                </a:lnTo>
                <a:lnTo>
                  <a:pt x="2345381" y="204442"/>
                </a:lnTo>
                <a:lnTo>
                  <a:pt x="2345381" y="203921"/>
                </a:lnTo>
                <a:lnTo>
                  <a:pt x="2344793" y="200755"/>
                </a:lnTo>
                <a:close/>
              </a:path>
              <a:path w="2345690" h="408939">
                <a:moveTo>
                  <a:pt x="41835" y="202660"/>
                </a:moveTo>
                <a:lnTo>
                  <a:pt x="40046" y="204182"/>
                </a:lnTo>
                <a:lnTo>
                  <a:pt x="41835" y="205703"/>
                </a:lnTo>
                <a:lnTo>
                  <a:pt x="41835" y="202660"/>
                </a:lnTo>
                <a:close/>
              </a:path>
              <a:path w="2345690" h="408939">
                <a:moveTo>
                  <a:pt x="2303546" y="202660"/>
                </a:moveTo>
                <a:lnTo>
                  <a:pt x="2303546" y="205703"/>
                </a:lnTo>
                <a:lnTo>
                  <a:pt x="2305334" y="204182"/>
                </a:lnTo>
                <a:lnTo>
                  <a:pt x="2303546" y="202660"/>
                </a:lnTo>
                <a:close/>
              </a:path>
              <a:path w="2345690" h="408939">
                <a:moveTo>
                  <a:pt x="44073" y="200755"/>
                </a:moveTo>
                <a:lnTo>
                  <a:pt x="41835" y="200755"/>
                </a:lnTo>
                <a:lnTo>
                  <a:pt x="41835" y="202660"/>
                </a:lnTo>
                <a:lnTo>
                  <a:pt x="44073" y="200755"/>
                </a:lnTo>
                <a:close/>
              </a:path>
              <a:path w="2345690" h="408939">
                <a:moveTo>
                  <a:pt x="1172690" y="0"/>
                </a:moveTo>
                <a:lnTo>
                  <a:pt x="1172690" y="41883"/>
                </a:lnTo>
                <a:lnTo>
                  <a:pt x="1291939" y="42932"/>
                </a:lnTo>
                <a:lnTo>
                  <a:pt x="1407646" y="46008"/>
                </a:lnTo>
                <a:lnTo>
                  <a:pt x="1519228" y="51005"/>
                </a:lnTo>
                <a:lnTo>
                  <a:pt x="1626097" y="57816"/>
                </a:lnTo>
                <a:lnTo>
                  <a:pt x="1677582" y="61868"/>
                </a:lnTo>
                <a:lnTo>
                  <a:pt x="1727670" y="66334"/>
                </a:lnTo>
                <a:lnTo>
                  <a:pt x="1776288" y="71199"/>
                </a:lnTo>
                <a:lnTo>
                  <a:pt x="1823362" y="76452"/>
                </a:lnTo>
                <a:lnTo>
                  <a:pt x="1868819" y="82079"/>
                </a:lnTo>
                <a:lnTo>
                  <a:pt x="1912586" y="88065"/>
                </a:lnTo>
                <a:lnTo>
                  <a:pt x="1954590" y="94399"/>
                </a:lnTo>
                <a:lnTo>
                  <a:pt x="1994758" y="101066"/>
                </a:lnTo>
                <a:lnTo>
                  <a:pt x="2054982" y="112387"/>
                </a:lnTo>
                <a:lnTo>
                  <a:pt x="2109576" y="124368"/>
                </a:lnTo>
                <a:lnTo>
                  <a:pt x="2158315" y="136926"/>
                </a:lnTo>
                <a:lnTo>
                  <a:pt x="2200973" y="149976"/>
                </a:lnTo>
                <a:lnTo>
                  <a:pt x="2237327" y="163435"/>
                </a:lnTo>
                <a:lnTo>
                  <a:pt x="2272247" y="180011"/>
                </a:lnTo>
                <a:lnTo>
                  <a:pt x="2303546" y="202660"/>
                </a:lnTo>
                <a:lnTo>
                  <a:pt x="2303546" y="200755"/>
                </a:lnTo>
                <a:lnTo>
                  <a:pt x="2344793" y="200755"/>
                </a:lnTo>
                <a:lnTo>
                  <a:pt x="2342935" y="190757"/>
                </a:lnTo>
                <a:lnTo>
                  <a:pt x="2306754" y="151981"/>
                </a:lnTo>
                <a:lnTo>
                  <a:pt x="2260263" y="127648"/>
                </a:lnTo>
                <a:lnTo>
                  <a:pt x="2197320" y="104781"/>
                </a:lnTo>
                <a:lnTo>
                  <a:pt x="2160064" y="93964"/>
                </a:lnTo>
                <a:lnTo>
                  <a:pt x="2119159" y="83594"/>
                </a:lnTo>
                <a:lnTo>
                  <a:pt x="2074758" y="73699"/>
                </a:lnTo>
                <a:lnTo>
                  <a:pt x="2027017" y="64304"/>
                </a:lnTo>
                <a:lnTo>
                  <a:pt x="1976090" y="55437"/>
                </a:lnTo>
                <a:lnTo>
                  <a:pt x="1922131" y="47125"/>
                </a:lnTo>
                <a:lnTo>
                  <a:pt x="1865295" y="39395"/>
                </a:lnTo>
                <a:lnTo>
                  <a:pt x="1805736" y="32273"/>
                </a:lnTo>
                <a:lnTo>
                  <a:pt x="1743610" y="25787"/>
                </a:lnTo>
                <a:lnTo>
                  <a:pt x="1679070" y="19962"/>
                </a:lnTo>
                <a:lnTo>
                  <a:pt x="1612270" y="14828"/>
                </a:lnTo>
                <a:lnTo>
                  <a:pt x="1543367" y="10409"/>
                </a:lnTo>
                <a:lnTo>
                  <a:pt x="1472513" y="6733"/>
                </a:lnTo>
                <a:lnTo>
                  <a:pt x="1399864" y="3828"/>
                </a:lnTo>
                <a:lnTo>
                  <a:pt x="1325574" y="1719"/>
                </a:lnTo>
                <a:lnTo>
                  <a:pt x="1249798" y="434"/>
                </a:lnTo>
                <a:lnTo>
                  <a:pt x="1172690" y="0"/>
                </a:lnTo>
                <a:close/>
              </a:path>
            </a:pathLst>
          </a:custGeom>
          <a:solidFill>
            <a:srgbClr val="FE6191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6020873" y="9929079"/>
            <a:ext cx="815340" cy="252095"/>
          </a:xfrm>
          <a:custGeom>
            <a:avLst/>
            <a:gdLst/>
            <a:ahLst/>
            <a:cxnLst/>
            <a:rect l="l" t="t" r="r" b="b"/>
            <a:pathLst>
              <a:path w="815340" h="252095">
                <a:moveTo>
                  <a:pt x="148156" y="0"/>
                </a:moveTo>
                <a:lnTo>
                  <a:pt x="90300" y="0"/>
                </a:lnTo>
                <a:lnTo>
                  <a:pt x="88402" y="558"/>
                </a:lnTo>
                <a:lnTo>
                  <a:pt x="87285" y="1675"/>
                </a:lnTo>
                <a:lnTo>
                  <a:pt x="86168" y="2568"/>
                </a:lnTo>
                <a:lnTo>
                  <a:pt x="85163" y="4244"/>
                </a:lnTo>
                <a:lnTo>
                  <a:pt x="837" y="238903"/>
                </a:lnTo>
                <a:lnTo>
                  <a:pt x="81" y="241360"/>
                </a:lnTo>
                <a:lnTo>
                  <a:pt x="0" y="244264"/>
                </a:lnTo>
                <a:lnTo>
                  <a:pt x="1731" y="247727"/>
                </a:lnTo>
                <a:lnTo>
                  <a:pt x="3183" y="248620"/>
                </a:lnTo>
                <a:lnTo>
                  <a:pt x="45960" y="248620"/>
                </a:lnTo>
                <a:lnTo>
                  <a:pt x="50762" y="244264"/>
                </a:lnTo>
                <a:lnTo>
                  <a:pt x="68401" y="195009"/>
                </a:lnTo>
                <a:lnTo>
                  <a:pt x="68521" y="194674"/>
                </a:lnTo>
                <a:lnTo>
                  <a:pt x="69191" y="192440"/>
                </a:lnTo>
                <a:lnTo>
                  <a:pt x="70643" y="191324"/>
                </a:lnTo>
                <a:lnTo>
                  <a:pt x="218858" y="191324"/>
                </a:lnTo>
                <a:lnTo>
                  <a:pt x="202974" y="146759"/>
                </a:lnTo>
                <a:lnTo>
                  <a:pt x="82370" y="146759"/>
                </a:lnTo>
                <a:lnTo>
                  <a:pt x="81365" y="144861"/>
                </a:lnTo>
                <a:lnTo>
                  <a:pt x="82929" y="141063"/>
                </a:lnTo>
                <a:lnTo>
                  <a:pt x="111410" y="62992"/>
                </a:lnTo>
                <a:lnTo>
                  <a:pt x="112080" y="61429"/>
                </a:lnTo>
                <a:lnTo>
                  <a:pt x="112750" y="60647"/>
                </a:lnTo>
                <a:lnTo>
                  <a:pt x="172282" y="60647"/>
                </a:lnTo>
                <a:lnTo>
                  <a:pt x="153293" y="7371"/>
                </a:lnTo>
                <a:lnTo>
                  <a:pt x="151547" y="2568"/>
                </a:lnTo>
                <a:lnTo>
                  <a:pt x="150440" y="1675"/>
                </a:lnTo>
                <a:lnTo>
                  <a:pt x="148156" y="0"/>
                </a:lnTo>
                <a:close/>
              </a:path>
              <a:path w="815340" h="252095">
                <a:moveTo>
                  <a:pt x="218858" y="191324"/>
                </a:moveTo>
                <a:lnTo>
                  <a:pt x="156197" y="191324"/>
                </a:lnTo>
                <a:lnTo>
                  <a:pt x="157202" y="191659"/>
                </a:lnTo>
                <a:lnTo>
                  <a:pt x="157761" y="192440"/>
                </a:lnTo>
                <a:lnTo>
                  <a:pt x="158319" y="192999"/>
                </a:lnTo>
                <a:lnTo>
                  <a:pt x="158766" y="193892"/>
                </a:lnTo>
                <a:lnTo>
                  <a:pt x="158922" y="194674"/>
                </a:lnTo>
                <a:lnTo>
                  <a:pt x="158989" y="195009"/>
                </a:lnTo>
                <a:lnTo>
                  <a:pt x="176413" y="243929"/>
                </a:lnTo>
                <a:lnTo>
                  <a:pt x="177147" y="246498"/>
                </a:lnTo>
                <a:lnTo>
                  <a:pt x="177211" y="246721"/>
                </a:lnTo>
                <a:lnTo>
                  <a:pt x="177306" y="247057"/>
                </a:lnTo>
                <a:lnTo>
                  <a:pt x="179429" y="248620"/>
                </a:lnTo>
                <a:lnTo>
                  <a:pt x="234045" y="248620"/>
                </a:lnTo>
                <a:lnTo>
                  <a:pt x="235236" y="247727"/>
                </a:lnTo>
                <a:lnTo>
                  <a:pt x="235571" y="247057"/>
                </a:lnTo>
                <a:lnTo>
                  <a:pt x="236055" y="245605"/>
                </a:lnTo>
                <a:lnTo>
                  <a:pt x="236725" y="243371"/>
                </a:lnTo>
                <a:lnTo>
                  <a:pt x="236725" y="241360"/>
                </a:lnTo>
                <a:lnTo>
                  <a:pt x="236055" y="239573"/>
                </a:lnTo>
                <a:lnTo>
                  <a:pt x="218977" y="191659"/>
                </a:lnTo>
                <a:lnTo>
                  <a:pt x="218858" y="191324"/>
                </a:lnTo>
                <a:close/>
              </a:path>
              <a:path w="815340" h="252095">
                <a:moveTo>
                  <a:pt x="322039" y="106551"/>
                </a:moveTo>
                <a:lnTo>
                  <a:pt x="268428" y="106551"/>
                </a:lnTo>
                <a:lnTo>
                  <a:pt x="269321" y="107556"/>
                </a:lnTo>
                <a:lnTo>
                  <a:pt x="269321" y="246721"/>
                </a:lnTo>
                <a:lnTo>
                  <a:pt x="270996" y="248620"/>
                </a:lnTo>
                <a:lnTo>
                  <a:pt x="319135" y="248620"/>
                </a:lnTo>
                <a:lnTo>
                  <a:pt x="320922" y="246498"/>
                </a:lnTo>
                <a:lnTo>
                  <a:pt x="320922" y="107780"/>
                </a:lnTo>
                <a:lnTo>
                  <a:pt x="322039" y="106551"/>
                </a:lnTo>
                <a:close/>
              </a:path>
              <a:path w="815340" h="252095">
                <a:moveTo>
                  <a:pt x="172282" y="60647"/>
                </a:moveTo>
                <a:lnTo>
                  <a:pt x="114314" y="60647"/>
                </a:lnTo>
                <a:lnTo>
                  <a:pt x="115151" y="61429"/>
                </a:lnTo>
                <a:lnTo>
                  <a:pt x="115766" y="62657"/>
                </a:lnTo>
                <a:lnTo>
                  <a:pt x="143911" y="141063"/>
                </a:lnTo>
                <a:lnTo>
                  <a:pt x="145028" y="144861"/>
                </a:lnTo>
                <a:lnTo>
                  <a:pt x="144023" y="146759"/>
                </a:lnTo>
                <a:lnTo>
                  <a:pt x="202974" y="146759"/>
                </a:lnTo>
                <a:lnTo>
                  <a:pt x="172282" y="60647"/>
                </a:lnTo>
                <a:close/>
              </a:path>
              <a:path w="815340" h="252095">
                <a:moveTo>
                  <a:pt x="353647" y="71034"/>
                </a:moveTo>
                <a:lnTo>
                  <a:pt x="240617" y="71034"/>
                </a:lnTo>
                <a:lnTo>
                  <a:pt x="238942" y="71592"/>
                </a:lnTo>
                <a:lnTo>
                  <a:pt x="237825" y="72709"/>
                </a:lnTo>
                <a:lnTo>
                  <a:pt x="236931" y="73826"/>
                </a:lnTo>
                <a:lnTo>
                  <a:pt x="236484" y="75166"/>
                </a:lnTo>
                <a:lnTo>
                  <a:pt x="236484" y="104876"/>
                </a:lnTo>
                <a:lnTo>
                  <a:pt x="238495" y="106551"/>
                </a:lnTo>
                <a:lnTo>
                  <a:pt x="355880" y="106551"/>
                </a:lnTo>
                <a:lnTo>
                  <a:pt x="357779" y="104876"/>
                </a:lnTo>
                <a:lnTo>
                  <a:pt x="357779" y="75166"/>
                </a:lnTo>
                <a:lnTo>
                  <a:pt x="357221" y="73826"/>
                </a:lnTo>
                <a:lnTo>
                  <a:pt x="356104" y="72709"/>
                </a:lnTo>
                <a:lnTo>
                  <a:pt x="355210" y="71592"/>
                </a:lnTo>
                <a:lnTo>
                  <a:pt x="353647" y="71034"/>
                </a:lnTo>
                <a:close/>
              </a:path>
              <a:path w="815340" h="252095">
                <a:moveTo>
                  <a:pt x="356662" y="0"/>
                </a:moveTo>
                <a:lnTo>
                  <a:pt x="317906" y="0"/>
                </a:lnTo>
                <a:lnTo>
                  <a:pt x="306995" y="753"/>
                </a:lnTo>
                <a:lnTo>
                  <a:pt x="272504" y="26470"/>
                </a:lnTo>
                <a:lnTo>
                  <a:pt x="269321" y="45569"/>
                </a:lnTo>
                <a:lnTo>
                  <a:pt x="269321" y="69359"/>
                </a:lnTo>
                <a:lnTo>
                  <a:pt x="267981" y="71034"/>
                </a:lnTo>
                <a:lnTo>
                  <a:pt x="320922" y="71034"/>
                </a:lnTo>
                <a:lnTo>
                  <a:pt x="319581" y="69805"/>
                </a:lnTo>
                <a:lnTo>
                  <a:pt x="319581" y="48473"/>
                </a:lnTo>
                <a:lnTo>
                  <a:pt x="321145" y="43782"/>
                </a:lnTo>
                <a:lnTo>
                  <a:pt x="324272" y="40208"/>
                </a:lnTo>
                <a:lnTo>
                  <a:pt x="327400" y="36410"/>
                </a:lnTo>
                <a:lnTo>
                  <a:pt x="331420" y="34512"/>
                </a:lnTo>
                <a:lnTo>
                  <a:pt x="356216" y="34512"/>
                </a:lnTo>
                <a:lnTo>
                  <a:pt x="357444" y="33953"/>
                </a:lnTo>
                <a:lnTo>
                  <a:pt x="358114" y="32836"/>
                </a:lnTo>
                <a:lnTo>
                  <a:pt x="359008" y="31719"/>
                </a:lnTo>
                <a:lnTo>
                  <a:pt x="359455" y="30379"/>
                </a:lnTo>
                <a:lnTo>
                  <a:pt x="359418" y="26470"/>
                </a:lnTo>
                <a:lnTo>
                  <a:pt x="359299" y="18680"/>
                </a:lnTo>
                <a:lnTo>
                  <a:pt x="359197" y="12062"/>
                </a:lnTo>
                <a:lnTo>
                  <a:pt x="359119" y="2568"/>
                </a:lnTo>
                <a:lnTo>
                  <a:pt x="359353" y="2568"/>
                </a:lnTo>
                <a:lnTo>
                  <a:pt x="356662" y="0"/>
                </a:lnTo>
                <a:close/>
              </a:path>
              <a:path w="815340" h="252095">
                <a:moveTo>
                  <a:pt x="448586" y="106551"/>
                </a:moveTo>
                <a:lnTo>
                  <a:pt x="394305" y="106551"/>
                </a:lnTo>
                <a:lnTo>
                  <a:pt x="395757" y="108227"/>
                </a:lnTo>
                <a:lnTo>
                  <a:pt x="395757" y="205396"/>
                </a:lnTo>
                <a:lnTo>
                  <a:pt x="416448" y="242589"/>
                </a:lnTo>
                <a:lnTo>
                  <a:pt x="445347" y="248620"/>
                </a:lnTo>
                <a:lnTo>
                  <a:pt x="458415" y="248620"/>
                </a:lnTo>
                <a:lnTo>
                  <a:pt x="492704" y="231720"/>
                </a:lnTo>
                <a:lnTo>
                  <a:pt x="492827" y="224244"/>
                </a:lnTo>
                <a:lnTo>
                  <a:pt x="492927" y="216565"/>
                </a:lnTo>
                <a:lnTo>
                  <a:pt x="492562" y="215469"/>
                </a:lnTo>
                <a:lnTo>
                  <a:pt x="492480" y="215225"/>
                </a:lnTo>
                <a:lnTo>
                  <a:pt x="490693" y="212991"/>
                </a:lnTo>
                <a:lnTo>
                  <a:pt x="489465" y="212433"/>
                </a:lnTo>
                <a:lnTo>
                  <a:pt x="461989" y="212433"/>
                </a:lnTo>
                <a:lnTo>
                  <a:pt x="456293" y="210869"/>
                </a:lnTo>
                <a:lnTo>
                  <a:pt x="452719" y="207742"/>
                </a:lnTo>
                <a:lnTo>
                  <a:pt x="449145" y="204391"/>
                </a:lnTo>
                <a:lnTo>
                  <a:pt x="447358" y="198918"/>
                </a:lnTo>
                <a:lnTo>
                  <a:pt x="447358" y="107892"/>
                </a:lnTo>
                <a:lnTo>
                  <a:pt x="448586" y="106551"/>
                </a:lnTo>
                <a:close/>
              </a:path>
              <a:path w="815340" h="252095">
                <a:moveTo>
                  <a:pt x="446911" y="10722"/>
                </a:moveTo>
                <a:lnTo>
                  <a:pt x="403687" y="10722"/>
                </a:lnTo>
                <a:lnTo>
                  <a:pt x="402012" y="12620"/>
                </a:lnTo>
                <a:lnTo>
                  <a:pt x="401788" y="16418"/>
                </a:lnTo>
                <a:lnTo>
                  <a:pt x="396895" y="69582"/>
                </a:lnTo>
                <a:lnTo>
                  <a:pt x="396874" y="69805"/>
                </a:lnTo>
                <a:lnTo>
                  <a:pt x="395757" y="71034"/>
                </a:lnTo>
                <a:lnTo>
                  <a:pt x="366606" y="71034"/>
                </a:lnTo>
                <a:lnTo>
                  <a:pt x="364596" y="72709"/>
                </a:lnTo>
                <a:lnTo>
                  <a:pt x="364596" y="104653"/>
                </a:lnTo>
                <a:lnTo>
                  <a:pt x="366718" y="106551"/>
                </a:lnTo>
                <a:lnTo>
                  <a:pt x="491028" y="106551"/>
                </a:lnTo>
                <a:lnTo>
                  <a:pt x="493262" y="104653"/>
                </a:lnTo>
                <a:lnTo>
                  <a:pt x="493262" y="72486"/>
                </a:lnTo>
                <a:lnTo>
                  <a:pt x="491252" y="70699"/>
                </a:lnTo>
                <a:lnTo>
                  <a:pt x="449815" y="70699"/>
                </a:lnTo>
                <a:lnTo>
                  <a:pt x="448698" y="69582"/>
                </a:lnTo>
                <a:lnTo>
                  <a:pt x="448698" y="12844"/>
                </a:lnTo>
                <a:lnTo>
                  <a:pt x="446911" y="10722"/>
                </a:lnTo>
                <a:close/>
              </a:path>
              <a:path w="815340" h="252095">
                <a:moveTo>
                  <a:pt x="590445" y="67683"/>
                </a:moveTo>
                <a:lnTo>
                  <a:pt x="545546" y="79411"/>
                </a:lnTo>
                <a:lnTo>
                  <a:pt x="512709" y="112582"/>
                </a:lnTo>
                <a:lnTo>
                  <a:pt x="500701" y="161502"/>
                </a:lnTo>
                <a:lnTo>
                  <a:pt x="500730" y="163960"/>
                </a:lnTo>
                <a:lnTo>
                  <a:pt x="500994" y="168539"/>
                </a:lnTo>
                <a:lnTo>
                  <a:pt x="501078" y="169991"/>
                </a:lnTo>
                <a:lnTo>
                  <a:pt x="501181" y="171778"/>
                </a:lnTo>
                <a:lnTo>
                  <a:pt x="501258" y="173118"/>
                </a:lnTo>
                <a:lnTo>
                  <a:pt x="501380" y="175219"/>
                </a:lnTo>
                <a:lnTo>
                  <a:pt x="518929" y="218590"/>
                </a:lnTo>
                <a:lnTo>
                  <a:pt x="555451" y="245563"/>
                </a:lnTo>
                <a:lnTo>
                  <a:pt x="591450" y="251971"/>
                </a:lnTo>
                <a:lnTo>
                  <a:pt x="600099" y="251741"/>
                </a:lnTo>
                <a:lnTo>
                  <a:pt x="643386" y="239427"/>
                </a:lnTo>
                <a:lnTo>
                  <a:pt x="667391" y="216789"/>
                </a:lnTo>
                <a:lnTo>
                  <a:pt x="589551" y="216789"/>
                </a:lnTo>
                <a:lnTo>
                  <a:pt x="582068" y="215113"/>
                </a:lnTo>
                <a:lnTo>
                  <a:pt x="553922" y="183170"/>
                </a:lnTo>
                <a:lnTo>
                  <a:pt x="553922" y="173118"/>
                </a:lnTo>
                <a:lnTo>
                  <a:pt x="554258" y="171778"/>
                </a:lnTo>
                <a:lnTo>
                  <a:pt x="555598" y="169991"/>
                </a:lnTo>
                <a:lnTo>
                  <a:pt x="556603" y="169544"/>
                </a:lnTo>
                <a:lnTo>
                  <a:pt x="671867" y="169544"/>
                </a:lnTo>
                <a:lnTo>
                  <a:pt x="674770" y="169321"/>
                </a:lnTo>
                <a:lnTo>
                  <a:pt x="676446" y="168539"/>
                </a:lnTo>
                <a:lnTo>
                  <a:pt x="677339" y="165858"/>
                </a:lnTo>
                <a:lnTo>
                  <a:pt x="677563" y="163960"/>
                </a:lnTo>
                <a:lnTo>
                  <a:pt x="677563" y="161502"/>
                </a:lnTo>
                <a:lnTo>
                  <a:pt x="676921" y="148581"/>
                </a:lnTo>
                <a:lnTo>
                  <a:pt x="676851" y="147157"/>
                </a:lnTo>
                <a:lnTo>
                  <a:pt x="675920" y="141398"/>
                </a:lnTo>
                <a:lnTo>
                  <a:pt x="621271" y="141398"/>
                </a:lnTo>
                <a:lnTo>
                  <a:pt x="554593" y="141175"/>
                </a:lnTo>
                <a:lnTo>
                  <a:pt x="554593" y="133022"/>
                </a:lnTo>
                <a:lnTo>
                  <a:pt x="556156" y="125874"/>
                </a:lnTo>
                <a:lnTo>
                  <a:pt x="559284" y="119619"/>
                </a:lnTo>
                <a:lnTo>
                  <a:pt x="562411" y="113141"/>
                </a:lnTo>
                <a:lnTo>
                  <a:pt x="566878" y="108115"/>
                </a:lnTo>
                <a:lnTo>
                  <a:pt x="578494" y="100967"/>
                </a:lnTo>
                <a:lnTo>
                  <a:pt x="585084" y="99180"/>
                </a:lnTo>
                <a:lnTo>
                  <a:pt x="658504" y="99180"/>
                </a:lnTo>
                <a:lnTo>
                  <a:pt x="653019" y="92562"/>
                </a:lnTo>
                <a:lnTo>
                  <a:pt x="644873" y="85212"/>
                </a:lnTo>
                <a:lnTo>
                  <a:pt x="635679" y="79076"/>
                </a:lnTo>
                <a:lnTo>
                  <a:pt x="625564" y="74091"/>
                </a:lnTo>
                <a:lnTo>
                  <a:pt x="614910" y="70615"/>
                </a:lnTo>
                <a:lnTo>
                  <a:pt x="615113" y="70615"/>
                </a:lnTo>
                <a:lnTo>
                  <a:pt x="603062" y="68416"/>
                </a:lnTo>
                <a:lnTo>
                  <a:pt x="603315" y="68416"/>
                </a:lnTo>
                <a:lnTo>
                  <a:pt x="590445" y="67683"/>
                </a:lnTo>
                <a:close/>
              </a:path>
              <a:path w="815340" h="252095">
                <a:moveTo>
                  <a:pt x="643721" y="192775"/>
                </a:moveTo>
                <a:lnTo>
                  <a:pt x="642716" y="193111"/>
                </a:lnTo>
                <a:lnTo>
                  <a:pt x="642185" y="193111"/>
                </a:lnTo>
                <a:lnTo>
                  <a:pt x="641599" y="193446"/>
                </a:lnTo>
                <a:lnTo>
                  <a:pt x="640705" y="194339"/>
                </a:lnTo>
                <a:lnTo>
                  <a:pt x="635512" y="199952"/>
                </a:lnTo>
                <a:lnTo>
                  <a:pt x="630318" y="204726"/>
                </a:lnTo>
                <a:lnTo>
                  <a:pt x="625124" y="208663"/>
                </a:lnTo>
                <a:lnTo>
                  <a:pt x="619931" y="211763"/>
                </a:lnTo>
                <a:lnTo>
                  <a:pt x="613230" y="215113"/>
                </a:lnTo>
                <a:lnTo>
                  <a:pt x="605858" y="216789"/>
                </a:lnTo>
                <a:lnTo>
                  <a:pt x="667391" y="216789"/>
                </a:lnTo>
                <a:lnTo>
                  <a:pt x="671867" y="210757"/>
                </a:lnTo>
                <a:lnTo>
                  <a:pt x="674324" y="207630"/>
                </a:lnTo>
                <a:lnTo>
                  <a:pt x="673989" y="205396"/>
                </a:lnTo>
                <a:lnTo>
                  <a:pt x="670861" y="204056"/>
                </a:lnTo>
                <a:lnTo>
                  <a:pt x="646736" y="194004"/>
                </a:lnTo>
                <a:lnTo>
                  <a:pt x="644949" y="193111"/>
                </a:lnTo>
                <a:lnTo>
                  <a:pt x="643721" y="192775"/>
                </a:lnTo>
                <a:close/>
              </a:path>
              <a:path w="815340" h="252095">
                <a:moveTo>
                  <a:pt x="658504" y="99180"/>
                </a:moveTo>
                <a:lnTo>
                  <a:pt x="600274" y="99180"/>
                </a:lnTo>
                <a:lnTo>
                  <a:pt x="606640" y="101190"/>
                </a:lnTo>
                <a:lnTo>
                  <a:pt x="611554" y="105211"/>
                </a:lnTo>
                <a:lnTo>
                  <a:pt x="616692" y="109008"/>
                </a:lnTo>
                <a:lnTo>
                  <a:pt x="620489" y="113811"/>
                </a:lnTo>
                <a:lnTo>
                  <a:pt x="622947" y="119619"/>
                </a:lnTo>
                <a:lnTo>
                  <a:pt x="625627" y="125427"/>
                </a:lnTo>
                <a:lnTo>
                  <a:pt x="626967" y="131123"/>
                </a:lnTo>
                <a:lnTo>
                  <a:pt x="626967" y="138718"/>
                </a:lnTo>
                <a:lnTo>
                  <a:pt x="626632" y="140058"/>
                </a:lnTo>
                <a:lnTo>
                  <a:pt x="625962" y="140728"/>
                </a:lnTo>
                <a:lnTo>
                  <a:pt x="625292" y="141175"/>
                </a:lnTo>
                <a:lnTo>
                  <a:pt x="623728" y="141398"/>
                </a:lnTo>
                <a:lnTo>
                  <a:pt x="675920" y="141398"/>
                </a:lnTo>
                <a:lnTo>
                  <a:pt x="674715" y="133943"/>
                </a:lnTo>
                <a:lnTo>
                  <a:pt x="671155" y="121860"/>
                </a:lnTo>
                <a:lnTo>
                  <a:pt x="666170" y="110907"/>
                </a:lnTo>
                <a:lnTo>
                  <a:pt x="660157" y="101190"/>
                </a:lnTo>
                <a:lnTo>
                  <a:pt x="658504" y="99180"/>
                </a:lnTo>
                <a:close/>
              </a:path>
              <a:path w="815340" h="252095">
                <a:moveTo>
                  <a:pt x="746454" y="71034"/>
                </a:moveTo>
                <a:lnTo>
                  <a:pt x="700103" y="71034"/>
                </a:lnTo>
                <a:lnTo>
                  <a:pt x="698316" y="73156"/>
                </a:lnTo>
                <a:lnTo>
                  <a:pt x="698316" y="244153"/>
                </a:lnTo>
                <a:lnTo>
                  <a:pt x="698874" y="245828"/>
                </a:lnTo>
                <a:lnTo>
                  <a:pt x="701108" y="248062"/>
                </a:lnTo>
                <a:lnTo>
                  <a:pt x="702895" y="248620"/>
                </a:lnTo>
                <a:lnTo>
                  <a:pt x="747013" y="248620"/>
                </a:lnTo>
                <a:lnTo>
                  <a:pt x="749917" y="246051"/>
                </a:lnTo>
                <a:lnTo>
                  <a:pt x="749917" y="139276"/>
                </a:lnTo>
                <a:lnTo>
                  <a:pt x="751033" y="135702"/>
                </a:lnTo>
                <a:lnTo>
                  <a:pt x="777855" y="114816"/>
                </a:lnTo>
                <a:lnTo>
                  <a:pt x="777568" y="114816"/>
                </a:lnTo>
                <a:lnTo>
                  <a:pt x="782418" y="113923"/>
                </a:lnTo>
                <a:lnTo>
                  <a:pt x="814920" y="113923"/>
                </a:lnTo>
                <a:lnTo>
                  <a:pt x="814920" y="99403"/>
                </a:lnTo>
                <a:lnTo>
                  <a:pt x="750698" y="99403"/>
                </a:lnTo>
                <a:lnTo>
                  <a:pt x="749581" y="99180"/>
                </a:lnTo>
                <a:lnTo>
                  <a:pt x="748911" y="98845"/>
                </a:lnTo>
                <a:lnTo>
                  <a:pt x="748744" y="98845"/>
                </a:lnTo>
                <a:lnTo>
                  <a:pt x="748241" y="97839"/>
                </a:lnTo>
                <a:lnTo>
                  <a:pt x="748241" y="72933"/>
                </a:lnTo>
                <a:lnTo>
                  <a:pt x="746454" y="71034"/>
                </a:lnTo>
                <a:close/>
              </a:path>
              <a:path w="815340" h="252095">
                <a:moveTo>
                  <a:pt x="814920" y="113923"/>
                </a:moveTo>
                <a:lnTo>
                  <a:pt x="789566" y="113923"/>
                </a:lnTo>
                <a:lnTo>
                  <a:pt x="793252" y="114146"/>
                </a:lnTo>
                <a:lnTo>
                  <a:pt x="799618" y="114816"/>
                </a:lnTo>
                <a:lnTo>
                  <a:pt x="801740" y="114816"/>
                </a:lnTo>
                <a:lnTo>
                  <a:pt x="805873" y="115486"/>
                </a:lnTo>
                <a:lnTo>
                  <a:pt x="809894" y="116603"/>
                </a:lnTo>
                <a:lnTo>
                  <a:pt x="813244" y="117273"/>
                </a:lnTo>
                <a:lnTo>
                  <a:pt x="814920" y="115821"/>
                </a:lnTo>
                <a:lnTo>
                  <a:pt x="814920" y="113923"/>
                </a:lnTo>
                <a:close/>
              </a:path>
              <a:path w="815340" h="252095">
                <a:moveTo>
                  <a:pt x="810899" y="67683"/>
                </a:moveTo>
                <a:lnTo>
                  <a:pt x="797496" y="67683"/>
                </a:lnTo>
                <a:lnTo>
                  <a:pt x="791800" y="68912"/>
                </a:lnTo>
                <a:lnTo>
                  <a:pt x="757400" y="91473"/>
                </a:lnTo>
                <a:lnTo>
                  <a:pt x="752932" y="97504"/>
                </a:lnTo>
                <a:lnTo>
                  <a:pt x="751815" y="98845"/>
                </a:lnTo>
                <a:lnTo>
                  <a:pt x="750698" y="99403"/>
                </a:lnTo>
                <a:lnTo>
                  <a:pt x="814920" y="99403"/>
                </a:lnTo>
                <a:lnTo>
                  <a:pt x="814920" y="69582"/>
                </a:lnTo>
                <a:lnTo>
                  <a:pt x="810899" y="676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67636" y="9929079"/>
            <a:ext cx="1029201" cy="251971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763456" y="2073235"/>
            <a:ext cx="3330710" cy="709926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30933" y="5887318"/>
            <a:ext cx="5575906" cy="303906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1549" y="4387300"/>
            <a:ext cx="6637378" cy="183240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5004" y="3674610"/>
            <a:ext cx="4482546" cy="307257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13528" y="6609767"/>
            <a:ext cx="5511539" cy="82135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6020873" y="9929079"/>
            <a:ext cx="815340" cy="252095"/>
          </a:xfrm>
          <a:custGeom>
            <a:avLst/>
            <a:gdLst/>
            <a:ahLst/>
            <a:cxnLst/>
            <a:rect l="l" t="t" r="r" b="b"/>
            <a:pathLst>
              <a:path w="815340" h="252095">
                <a:moveTo>
                  <a:pt x="148156" y="0"/>
                </a:moveTo>
                <a:lnTo>
                  <a:pt x="90300" y="0"/>
                </a:lnTo>
                <a:lnTo>
                  <a:pt x="88402" y="558"/>
                </a:lnTo>
                <a:lnTo>
                  <a:pt x="87285" y="1675"/>
                </a:lnTo>
                <a:lnTo>
                  <a:pt x="86168" y="2568"/>
                </a:lnTo>
                <a:lnTo>
                  <a:pt x="85163" y="4244"/>
                </a:lnTo>
                <a:lnTo>
                  <a:pt x="837" y="238903"/>
                </a:lnTo>
                <a:lnTo>
                  <a:pt x="81" y="241360"/>
                </a:lnTo>
                <a:lnTo>
                  <a:pt x="0" y="244264"/>
                </a:lnTo>
                <a:lnTo>
                  <a:pt x="1731" y="247727"/>
                </a:lnTo>
                <a:lnTo>
                  <a:pt x="3183" y="248620"/>
                </a:lnTo>
                <a:lnTo>
                  <a:pt x="45960" y="248620"/>
                </a:lnTo>
                <a:lnTo>
                  <a:pt x="50762" y="244264"/>
                </a:lnTo>
                <a:lnTo>
                  <a:pt x="68401" y="195009"/>
                </a:lnTo>
                <a:lnTo>
                  <a:pt x="68521" y="194674"/>
                </a:lnTo>
                <a:lnTo>
                  <a:pt x="69191" y="192440"/>
                </a:lnTo>
                <a:lnTo>
                  <a:pt x="70643" y="191324"/>
                </a:lnTo>
                <a:lnTo>
                  <a:pt x="218858" y="191324"/>
                </a:lnTo>
                <a:lnTo>
                  <a:pt x="202974" y="146759"/>
                </a:lnTo>
                <a:lnTo>
                  <a:pt x="82370" y="146759"/>
                </a:lnTo>
                <a:lnTo>
                  <a:pt x="81365" y="144861"/>
                </a:lnTo>
                <a:lnTo>
                  <a:pt x="82929" y="141063"/>
                </a:lnTo>
                <a:lnTo>
                  <a:pt x="111410" y="62992"/>
                </a:lnTo>
                <a:lnTo>
                  <a:pt x="112080" y="61429"/>
                </a:lnTo>
                <a:lnTo>
                  <a:pt x="112750" y="60647"/>
                </a:lnTo>
                <a:lnTo>
                  <a:pt x="172282" y="60647"/>
                </a:lnTo>
                <a:lnTo>
                  <a:pt x="153293" y="7371"/>
                </a:lnTo>
                <a:lnTo>
                  <a:pt x="151547" y="2568"/>
                </a:lnTo>
                <a:lnTo>
                  <a:pt x="150440" y="1675"/>
                </a:lnTo>
                <a:lnTo>
                  <a:pt x="148156" y="0"/>
                </a:lnTo>
                <a:close/>
              </a:path>
              <a:path w="815340" h="252095">
                <a:moveTo>
                  <a:pt x="218858" y="191324"/>
                </a:moveTo>
                <a:lnTo>
                  <a:pt x="156197" y="191324"/>
                </a:lnTo>
                <a:lnTo>
                  <a:pt x="157202" y="191659"/>
                </a:lnTo>
                <a:lnTo>
                  <a:pt x="157761" y="192440"/>
                </a:lnTo>
                <a:lnTo>
                  <a:pt x="158319" y="192999"/>
                </a:lnTo>
                <a:lnTo>
                  <a:pt x="158766" y="193892"/>
                </a:lnTo>
                <a:lnTo>
                  <a:pt x="158922" y="194674"/>
                </a:lnTo>
                <a:lnTo>
                  <a:pt x="158989" y="195009"/>
                </a:lnTo>
                <a:lnTo>
                  <a:pt x="176413" y="243929"/>
                </a:lnTo>
                <a:lnTo>
                  <a:pt x="177147" y="246498"/>
                </a:lnTo>
                <a:lnTo>
                  <a:pt x="177211" y="246721"/>
                </a:lnTo>
                <a:lnTo>
                  <a:pt x="177306" y="247057"/>
                </a:lnTo>
                <a:lnTo>
                  <a:pt x="179429" y="248620"/>
                </a:lnTo>
                <a:lnTo>
                  <a:pt x="234045" y="248620"/>
                </a:lnTo>
                <a:lnTo>
                  <a:pt x="235236" y="247727"/>
                </a:lnTo>
                <a:lnTo>
                  <a:pt x="235571" y="247057"/>
                </a:lnTo>
                <a:lnTo>
                  <a:pt x="236055" y="245605"/>
                </a:lnTo>
                <a:lnTo>
                  <a:pt x="236725" y="243371"/>
                </a:lnTo>
                <a:lnTo>
                  <a:pt x="236725" y="241360"/>
                </a:lnTo>
                <a:lnTo>
                  <a:pt x="236055" y="239573"/>
                </a:lnTo>
                <a:lnTo>
                  <a:pt x="218977" y="191659"/>
                </a:lnTo>
                <a:lnTo>
                  <a:pt x="218858" y="191324"/>
                </a:lnTo>
                <a:close/>
              </a:path>
              <a:path w="815340" h="252095">
                <a:moveTo>
                  <a:pt x="322039" y="106551"/>
                </a:moveTo>
                <a:lnTo>
                  <a:pt x="268428" y="106551"/>
                </a:lnTo>
                <a:lnTo>
                  <a:pt x="269321" y="107556"/>
                </a:lnTo>
                <a:lnTo>
                  <a:pt x="269321" y="246721"/>
                </a:lnTo>
                <a:lnTo>
                  <a:pt x="270996" y="248620"/>
                </a:lnTo>
                <a:lnTo>
                  <a:pt x="319135" y="248620"/>
                </a:lnTo>
                <a:lnTo>
                  <a:pt x="320922" y="246498"/>
                </a:lnTo>
                <a:lnTo>
                  <a:pt x="320922" y="107780"/>
                </a:lnTo>
                <a:lnTo>
                  <a:pt x="322039" y="106551"/>
                </a:lnTo>
                <a:close/>
              </a:path>
              <a:path w="815340" h="252095">
                <a:moveTo>
                  <a:pt x="172282" y="60647"/>
                </a:moveTo>
                <a:lnTo>
                  <a:pt x="114314" y="60647"/>
                </a:lnTo>
                <a:lnTo>
                  <a:pt x="115151" y="61429"/>
                </a:lnTo>
                <a:lnTo>
                  <a:pt x="115766" y="62657"/>
                </a:lnTo>
                <a:lnTo>
                  <a:pt x="143911" y="141063"/>
                </a:lnTo>
                <a:lnTo>
                  <a:pt x="145028" y="144861"/>
                </a:lnTo>
                <a:lnTo>
                  <a:pt x="144023" y="146759"/>
                </a:lnTo>
                <a:lnTo>
                  <a:pt x="202974" y="146759"/>
                </a:lnTo>
                <a:lnTo>
                  <a:pt x="172282" y="60647"/>
                </a:lnTo>
                <a:close/>
              </a:path>
              <a:path w="815340" h="252095">
                <a:moveTo>
                  <a:pt x="353647" y="71034"/>
                </a:moveTo>
                <a:lnTo>
                  <a:pt x="240617" y="71034"/>
                </a:lnTo>
                <a:lnTo>
                  <a:pt x="238942" y="71592"/>
                </a:lnTo>
                <a:lnTo>
                  <a:pt x="237825" y="72709"/>
                </a:lnTo>
                <a:lnTo>
                  <a:pt x="236931" y="73826"/>
                </a:lnTo>
                <a:lnTo>
                  <a:pt x="236484" y="75166"/>
                </a:lnTo>
                <a:lnTo>
                  <a:pt x="236484" y="104876"/>
                </a:lnTo>
                <a:lnTo>
                  <a:pt x="238495" y="106551"/>
                </a:lnTo>
                <a:lnTo>
                  <a:pt x="355880" y="106551"/>
                </a:lnTo>
                <a:lnTo>
                  <a:pt x="357779" y="104876"/>
                </a:lnTo>
                <a:lnTo>
                  <a:pt x="357779" y="75166"/>
                </a:lnTo>
                <a:lnTo>
                  <a:pt x="357221" y="73826"/>
                </a:lnTo>
                <a:lnTo>
                  <a:pt x="356104" y="72709"/>
                </a:lnTo>
                <a:lnTo>
                  <a:pt x="355210" y="71592"/>
                </a:lnTo>
                <a:lnTo>
                  <a:pt x="353647" y="71034"/>
                </a:lnTo>
                <a:close/>
              </a:path>
              <a:path w="815340" h="252095">
                <a:moveTo>
                  <a:pt x="356662" y="0"/>
                </a:moveTo>
                <a:lnTo>
                  <a:pt x="317906" y="0"/>
                </a:lnTo>
                <a:lnTo>
                  <a:pt x="306995" y="753"/>
                </a:lnTo>
                <a:lnTo>
                  <a:pt x="272504" y="26470"/>
                </a:lnTo>
                <a:lnTo>
                  <a:pt x="269321" y="45569"/>
                </a:lnTo>
                <a:lnTo>
                  <a:pt x="269321" y="69359"/>
                </a:lnTo>
                <a:lnTo>
                  <a:pt x="267981" y="71034"/>
                </a:lnTo>
                <a:lnTo>
                  <a:pt x="320922" y="71034"/>
                </a:lnTo>
                <a:lnTo>
                  <a:pt x="319581" y="69805"/>
                </a:lnTo>
                <a:lnTo>
                  <a:pt x="319581" y="48473"/>
                </a:lnTo>
                <a:lnTo>
                  <a:pt x="321145" y="43782"/>
                </a:lnTo>
                <a:lnTo>
                  <a:pt x="324272" y="40208"/>
                </a:lnTo>
                <a:lnTo>
                  <a:pt x="327400" y="36410"/>
                </a:lnTo>
                <a:lnTo>
                  <a:pt x="331420" y="34512"/>
                </a:lnTo>
                <a:lnTo>
                  <a:pt x="356216" y="34512"/>
                </a:lnTo>
                <a:lnTo>
                  <a:pt x="357444" y="33953"/>
                </a:lnTo>
                <a:lnTo>
                  <a:pt x="358114" y="32836"/>
                </a:lnTo>
                <a:lnTo>
                  <a:pt x="359008" y="31719"/>
                </a:lnTo>
                <a:lnTo>
                  <a:pt x="359455" y="30379"/>
                </a:lnTo>
                <a:lnTo>
                  <a:pt x="359418" y="26470"/>
                </a:lnTo>
                <a:lnTo>
                  <a:pt x="359299" y="18680"/>
                </a:lnTo>
                <a:lnTo>
                  <a:pt x="359197" y="12062"/>
                </a:lnTo>
                <a:lnTo>
                  <a:pt x="359119" y="2568"/>
                </a:lnTo>
                <a:lnTo>
                  <a:pt x="359353" y="2568"/>
                </a:lnTo>
                <a:lnTo>
                  <a:pt x="356662" y="0"/>
                </a:lnTo>
                <a:close/>
              </a:path>
              <a:path w="815340" h="252095">
                <a:moveTo>
                  <a:pt x="448586" y="106551"/>
                </a:moveTo>
                <a:lnTo>
                  <a:pt x="394305" y="106551"/>
                </a:lnTo>
                <a:lnTo>
                  <a:pt x="395757" y="108227"/>
                </a:lnTo>
                <a:lnTo>
                  <a:pt x="395757" y="205396"/>
                </a:lnTo>
                <a:lnTo>
                  <a:pt x="416448" y="242589"/>
                </a:lnTo>
                <a:lnTo>
                  <a:pt x="445347" y="248620"/>
                </a:lnTo>
                <a:lnTo>
                  <a:pt x="458415" y="248620"/>
                </a:lnTo>
                <a:lnTo>
                  <a:pt x="492704" y="231720"/>
                </a:lnTo>
                <a:lnTo>
                  <a:pt x="492827" y="224244"/>
                </a:lnTo>
                <a:lnTo>
                  <a:pt x="492927" y="216565"/>
                </a:lnTo>
                <a:lnTo>
                  <a:pt x="492562" y="215469"/>
                </a:lnTo>
                <a:lnTo>
                  <a:pt x="492480" y="215225"/>
                </a:lnTo>
                <a:lnTo>
                  <a:pt x="490693" y="212991"/>
                </a:lnTo>
                <a:lnTo>
                  <a:pt x="489465" y="212433"/>
                </a:lnTo>
                <a:lnTo>
                  <a:pt x="461989" y="212433"/>
                </a:lnTo>
                <a:lnTo>
                  <a:pt x="456293" y="210869"/>
                </a:lnTo>
                <a:lnTo>
                  <a:pt x="452719" y="207742"/>
                </a:lnTo>
                <a:lnTo>
                  <a:pt x="449145" y="204391"/>
                </a:lnTo>
                <a:lnTo>
                  <a:pt x="447358" y="198918"/>
                </a:lnTo>
                <a:lnTo>
                  <a:pt x="447358" y="107892"/>
                </a:lnTo>
                <a:lnTo>
                  <a:pt x="448586" y="106551"/>
                </a:lnTo>
                <a:close/>
              </a:path>
              <a:path w="815340" h="252095">
                <a:moveTo>
                  <a:pt x="446911" y="10722"/>
                </a:moveTo>
                <a:lnTo>
                  <a:pt x="403687" y="10722"/>
                </a:lnTo>
                <a:lnTo>
                  <a:pt x="402012" y="12620"/>
                </a:lnTo>
                <a:lnTo>
                  <a:pt x="401788" y="16418"/>
                </a:lnTo>
                <a:lnTo>
                  <a:pt x="396895" y="69582"/>
                </a:lnTo>
                <a:lnTo>
                  <a:pt x="396874" y="69805"/>
                </a:lnTo>
                <a:lnTo>
                  <a:pt x="395757" y="71034"/>
                </a:lnTo>
                <a:lnTo>
                  <a:pt x="366606" y="71034"/>
                </a:lnTo>
                <a:lnTo>
                  <a:pt x="364596" y="72709"/>
                </a:lnTo>
                <a:lnTo>
                  <a:pt x="364596" y="104653"/>
                </a:lnTo>
                <a:lnTo>
                  <a:pt x="366718" y="106551"/>
                </a:lnTo>
                <a:lnTo>
                  <a:pt x="491028" y="106551"/>
                </a:lnTo>
                <a:lnTo>
                  <a:pt x="493262" y="104653"/>
                </a:lnTo>
                <a:lnTo>
                  <a:pt x="493262" y="72486"/>
                </a:lnTo>
                <a:lnTo>
                  <a:pt x="491252" y="70699"/>
                </a:lnTo>
                <a:lnTo>
                  <a:pt x="449815" y="70699"/>
                </a:lnTo>
                <a:lnTo>
                  <a:pt x="448698" y="69582"/>
                </a:lnTo>
                <a:lnTo>
                  <a:pt x="448698" y="12844"/>
                </a:lnTo>
                <a:lnTo>
                  <a:pt x="446911" y="10722"/>
                </a:lnTo>
                <a:close/>
              </a:path>
              <a:path w="815340" h="252095">
                <a:moveTo>
                  <a:pt x="590445" y="67683"/>
                </a:moveTo>
                <a:lnTo>
                  <a:pt x="545546" y="79411"/>
                </a:lnTo>
                <a:lnTo>
                  <a:pt x="512709" y="112582"/>
                </a:lnTo>
                <a:lnTo>
                  <a:pt x="500701" y="161502"/>
                </a:lnTo>
                <a:lnTo>
                  <a:pt x="500730" y="163960"/>
                </a:lnTo>
                <a:lnTo>
                  <a:pt x="500994" y="168539"/>
                </a:lnTo>
                <a:lnTo>
                  <a:pt x="501078" y="169991"/>
                </a:lnTo>
                <a:lnTo>
                  <a:pt x="501181" y="171778"/>
                </a:lnTo>
                <a:lnTo>
                  <a:pt x="501258" y="173118"/>
                </a:lnTo>
                <a:lnTo>
                  <a:pt x="501380" y="175219"/>
                </a:lnTo>
                <a:lnTo>
                  <a:pt x="518929" y="218590"/>
                </a:lnTo>
                <a:lnTo>
                  <a:pt x="555451" y="245563"/>
                </a:lnTo>
                <a:lnTo>
                  <a:pt x="591450" y="251971"/>
                </a:lnTo>
                <a:lnTo>
                  <a:pt x="600099" y="251741"/>
                </a:lnTo>
                <a:lnTo>
                  <a:pt x="643386" y="239427"/>
                </a:lnTo>
                <a:lnTo>
                  <a:pt x="667391" y="216789"/>
                </a:lnTo>
                <a:lnTo>
                  <a:pt x="589551" y="216789"/>
                </a:lnTo>
                <a:lnTo>
                  <a:pt x="582068" y="215113"/>
                </a:lnTo>
                <a:lnTo>
                  <a:pt x="553922" y="183170"/>
                </a:lnTo>
                <a:lnTo>
                  <a:pt x="553922" y="173118"/>
                </a:lnTo>
                <a:lnTo>
                  <a:pt x="554258" y="171778"/>
                </a:lnTo>
                <a:lnTo>
                  <a:pt x="555598" y="169991"/>
                </a:lnTo>
                <a:lnTo>
                  <a:pt x="556603" y="169544"/>
                </a:lnTo>
                <a:lnTo>
                  <a:pt x="671867" y="169544"/>
                </a:lnTo>
                <a:lnTo>
                  <a:pt x="674770" y="169321"/>
                </a:lnTo>
                <a:lnTo>
                  <a:pt x="676446" y="168539"/>
                </a:lnTo>
                <a:lnTo>
                  <a:pt x="677339" y="165858"/>
                </a:lnTo>
                <a:lnTo>
                  <a:pt x="677563" y="163960"/>
                </a:lnTo>
                <a:lnTo>
                  <a:pt x="677563" y="161502"/>
                </a:lnTo>
                <a:lnTo>
                  <a:pt x="676921" y="148581"/>
                </a:lnTo>
                <a:lnTo>
                  <a:pt x="676851" y="147157"/>
                </a:lnTo>
                <a:lnTo>
                  <a:pt x="675920" y="141398"/>
                </a:lnTo>
                <a:lnTo>
                  <a:pt x="621271" y="141398"/>
                </a:lnTo>
                <a:lnTo>
                  <a:pt x="554593" y="141175"/>
                </a:lnTo>
                <a:lnTo>
                  <a:pt x="554593" y="133022"/>
                </a:lnTo>
                <a:lnTo>
                  <a:pt x="556156" y="125874"/>
                </a:lnTo>
                <a:lnTo>
                  <a:pt x="559284" y="119619"/>
                </a:lnTo>
                <a:lnTo>
                  <a:pt x="562411" y="113141"/>
                </a:lnTo>
                <a:lnTo>
                  <a:pt x="566878" y="108115"/>
                </a:lnTo>
                <a:lnTo>
                  <a:pt x="578494" y="100967"/>
                </a:lnTo>
                <a:lnTo>
                  <a:pt x="585084" y="99180"/>
                </a:lnTo>
                <a:lnTo>
                  <a:pt x="658504" y="99180"/>
                </a:lnTo>
                <a:lnTo>
                  <a:pt x="653019" y="92562"/>
                </a:lnTo>
                <a:lnTo>
                  <a:pt x="644873" y="85212"/>
                </a:lnTo>
                <a:lnTo>
                  <a:pt x="635679" y="79076"/>
                </a:lnTo>
                <a:lnTo>
                  <a:pt x="625564" y="74091"/>
                </a:lnTo>
                <a:lnTo>
                  <a:pt x="614910" y="70615"/>
                </a:lnTo>
                <a:lnTo>
                  <a:pt x="615113" y="70615"/>
                </a:lnTo>
                <a:lnTo>
                  <a:pt x="603062" y="68416"/>
                </a:lnTo>
                <a:lnTo>
                  <a:pt x="603315" y="68416"/>
                </a:lnTo>
                <a:lnTo>
                  <a:pt x="590445" y="67683"/>
                </a:lnTo>
                <a:close/>
              </a:path>
              <a:path w="815340" h="252095">
                <a:moveTo>
                  <a:pt x="643721" y="192775"/>
                </a:moveTo>
                <a:lnTo>
                  <a:pt x="642716" y="193111"/>
                </a:lnTo>
                <a:lnTo>
                  <a:pt x="642185" y="193111"/>
                </a:lnTo>
                <a:lnTo>
                  <a:pt x="641599" y="193446"/>
                </a:lnTo>
                <a:lnTo>
                  <a:pt x="640705" y="194339"/>
                </a:lnTo>
                <a:lnTo>
                  <a:pt x="635512" y="199952"/>
                </a:lnTo>
                <a:lnTo>
                  <a:pt x="630318" y="204726"/>
                </a:lnTo>
                <a:lnTo>
                  <a:pt x="625124" y="208663"/>
                </a:lnTo>
                <a:lnTo>
                  <a:pt x="619931" y="211763"/>
                </a:lnTo>
                <a:lnTo>
                  <a:pt x="613230" y="215113"/>
                </a:lnTo>
                <a:lnTo>
                  <a:pt x="605858" y="216789"/>
                </a:lnTo>
                <a:lnTo>
                  <a:pt x="667391" y="216789"/>
                </a:lnTo>
                <a:lnTo>
                  <a:pt x="671867" y="210757"/>
                </a:lnTo>
                <a:lnTo>
                  <a:pt x="674324" y="207630"/>
                </a:lnTo>
                <a:lnTo>
                  <a:pt x="673989" y="205396"/>
                </a:lnTo>
                <a:lnTo>
                  <a:pt x="670861" y="204056"/>
                </a:lnTo>
                <a:lnTo>
                  <a:pt x="646736" y="194004"/>
                </a:lnTo>
                <a:lnTo>
                  <a:pt x="644949" y="193111"/>
                </a:lnTo>
                <a:lnTo>
                  <a:pt x="643721" y="192775"/>
                </a:lnTo>
                <a:close/>
              </a:path>
              <a:path w="815340" h="252095">
                <a:moveTo>
                  <a:pt x="658504" y="99180"/>
                </a:moveTo>
                <a:lnTo>
                  <a:pt x="600274" y="99180"/>
                </a:lnTo>
                <a:lnTo>
                  <a:pt x="606640" y="101190"/>
                </a:lnTo>
                <a:lnTo>
                  <a:pt x="611554" y="105211"/>
                </a:lnTo>
                <a:lnTo>
                  <a:pt x="616692" y="109008"/>
                </a:lnTo>
                <a:lnTo>
                  <a:pt x="620489" y="113811"/>
                </a:lnTo>
                <a:lnTo>
                  <a:pt x="622947" y="119619"/>
                </a:lnTo>
                <a:lnTo>
                  <a:pt x="625627" y="125427"/>
                </a:lnTo>
                <a:lnTo>
                  <a:pt x="626967" y="131123"/>
                </a:lnTo>
                <a:lnTo>
                  <a:pt x="626967" y="138718"/>
                </a:lnTo>
                <a:lnTo>
                  <a:pt x="626632" y="140058"/>
                </a:lnTo>
                <a:lnTo>
                  <a:pt x="625962" y="140728"/>
                </a:lnTo>
                <a:lnTo>
                  <a:pt x="625292" y="141175"/>
                </a:lnTo>
                <a:lnTo>
                  <a:pt x="623728" y="141398"/>
                </a:lnTo>
                <a:lnTo>
                  <a:pt x="675920" y="141398"/>
                </a:lnTo>
                <a:lnTo>
                  <a:pt x="674715" y="133943"/>
                </a:lnTo>
                <a:lnTo>
                  <a:pt x="671155" y="121860"/>
                </a:lnTo>
                <a:lnTo>
                  <a:pt x="666170" y="110907"/>
                </a:lnTo>
                <a:lnTo>
                  <a:pt x="660157" y="101190"/>
                </a:lnTo>
                <a:lnTo>
                  <a:pt x="658504" y="99180"/>
                </a:lnTo>
                <a:close/>
              </a:path>
              <a:path w="815340" h="252095">
                <a:moveTo>
                  <a:pt x="746454" y="71034"/>
                </a:moveTo>
                <a:lnTo>
                  <a:pt x="700103" y="71034"/>
                </a:lnTo>
                <a:lnTo>
                  <a:pt x="698316" y="73156"/>
                </a:lnTo>
                <a:lnTo>
                  <a:pt x="698316" y="244153"/>
                </a:lnTo>
                <a:lnTo>
                  <a:pt x="698874" y="245828"/>
                </a:lnTo>
                <a:lnTo>
                  <a:pt x="701108" y="248062"/>
                </a:lnTo>
                <a:lnTo>
                  <a:pt x="702895" y="248620"/>
                </a:lnTo>
                <a:lnTo>
                  <a:pt x="747013" y="248620"/>
                </a:lnTo>
                <a:lnTo>
                  <a:pt x="749917" y="246051"/>
                </a:lnTo>
                <a:lnTo>
                  <a:pt x="749917" y="139276"/>
                </a:lnTo>
                <a:lnTo>
                  <a:pt x="751033" y="135702"/>
                </a:lnTo>
                <a:lnTo>
                  <a:pt x="777855" y="114816"/>
                </a:lnTo>
                <a:lnTo>
                  <a:pt x="777568" y="114816"/>
                </a:lnTo>
                <a:lnTo>
                  <a:pt x="782418" y="113923"/>
                </a:lnTo>
                <a:lnTo>
                  <a:pt x="814920" y="113923"/>
                </a:lnTo>
                <a:lnTo>
                  <a:pt x="814920" y="99403"/>
                </a:lnTo>
                <a:lnTo>
                  <a:pt x="750698" y="99403"/>
                </a:lnTo>
                <a:lnTo>
                  <a:pt x="749581" y="99180"/>
                </a:lnTo>
                <a:lnTo>
                  <a:pt x="748911" y="98845"/>
                </a:lnTo>
                <a:lnTo>
                  <a:pt x="748744" y="98845"/>
                </a:lnTo>
                <a:lnTo>
                  <a:pt x="748241" y="97839"/>
                </a:lnTo>
                <a:lnTo>
                  <a:pt x="748241" y="72933"/>
                </a:lnTo>
                <a:lnTo>
                  <a:pt x="746454" y="71034"/>
                </a:lnTo>
                <a:close/>
              </a:path>
              <a:path w="815340" h="252095">
                <a:moveTo>
                  <a:pt x="814920" y="113923"/>
                </a:moveTo>
                <a:lnTo>
                  <a:pt x="789566" y="113923"/>
                </a:lnTo>
                <a:lnTo>
                  <a:pt x="793252" y="114146"/>
                </a:lnTo>
                <a:lnTo>
                  <a:pt x="799618" y="114816"/>
                </a:lnTo>
                <a:lnTo>
                  <a:pt x="801740" y="114816"/>
                </a:lnTo>
                <a:lnTo>
                  <a:pt x="805873" y="115486"/>
                </a:lnTo>
                <a:lnTo>
                  <a:pt x="809894" y="116603"/>
                </a:lnTo>
                <a:lnTo>
                  <a:pt x="813244" y="117273"/>
                </a:lnTo>
                <a:lnTo>
                  <a:pt x="814920" y="115821"/>
                </a:lnTo>
                <a:lnTo>
                  <a:pt x="814920" y="113923"/>
                </a:lnTo>
                <a:close/>
              </a:path>
              <a:path w="815340" h="252095">
                <a:moveTo>
                  <a:pt x="810899" y="67683"/>
                </a:moveTo>
                <a:lnTo>
                  <a:pt x="797496" y="67683"/>
                </a:lnTo>
                <a:lnTo>
                  <a:pt x="791800" y="68912"/>
                </a:lnTo>
                <a:lnTo>
                  <a:pt x="757400" y="91473"/>
                </a:lnTo>
                <a:lnTo>
                  <a:pt x="752932" y="97504"/>
                </a:lnTo>
                <a:lnTo>
                  <a:pt x="751815" y="98845"/>
                </a:lnTo>
                <a:lnTo>
                  <a:pt x="750698" y="99403"/>
                </a:lnTo>
                <a:lnTo>
                  <a:pt x="814920" y="99403"/>
                </a:lnTo>
                <a:lnTo>
                  <a:pt x="814920" y="69582"/>
                </a:lnTo>
                <a:lnTo>
                  <a:pt x="810899" y="676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67636" y="9929079"/>
            <a:ext cx="1029201" cy="251971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85292" y="5887318"/>
            <a:ext cx="4621284" cy="715622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962895" y="3099382"/>
            <a:ext cx="2115118" cy="4523422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1189" y="4617660"/>
            <a:ext cx="8470946" cy="207777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4644" y="3674275"/>
            <a:ext cx="5001334" cy="310943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1887" y="7133311"/>
            <a:ext cx="5517578" cy="10936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6020873" y="9929079"/>
            <a:ext cx="815340" cy="252095"/>
          </a:xfrm>
          <a:custGeom>
            <a:avLst/>
            <a:gdLst/>
            <a:ahLst/>
            <a:cxnLst/>
            <a:rect l="l" t="t" r="r" b="b"/>
            <a:pathLst>
              <a:path w="815340" h="252095">
                <a:moveTo>
                  <a:pt x="148156" y="0"/>
                </a:moveTo>
                <a:lnTo>
                  <a:pt x="90300" y="0"/>
                </a:lnTo>
                <a:lnTo>
                  <a:pt x="88402" y="558"/>
                </a:lnTo>
                <a:lnTo>
                  <a:pt x="87285" y="1675"/>
                </a:lnTo>
                <a:lnTo>
                  <a:pt x="86168" y="2568"/>
                </a:lnTo>
                <a:lnTo>
                  <a:pt x="85163" y="4244"/>
                </a:lnTo>
                <a:lnTo>
                  <a:pt x="837" y="238903"/>
                </a:lnTo>
                <a:lnTo>
                  <a:pt x="81" y="241360"/>
                </a:lnTo>
                <a:lnTo>
                  <a:pt x="0" y="244264"/>
                </a:lnTo>
                <a:lnTo>
                  <a:pt x="1731" y="247727"/>
                </a:lnTo>
                <a:lnTo>
                  <a:pt x="3183" y="248620"/>
                </a:lnTo>
                <a:lnTo>
                  <a:pt x="45960" y="248620"/>
                </a:lnTo>
                <a:lnTo>
                  <a:pt x="50762" y="244264"/>
                </a:lnTo>
                <a:lnTo>
                  <a:pt x="68401" y="195009"/>
                </a:lnTo>
                <a:lnTo>
                  <a:pt x="68521" y="194674"/>
                </a:lnTo>
                <a:lnTo>
                  <a:pt x="69191" y="192440"/>
                </a:lnTo>
                <a:lnTo>
                  <a:pt x="70643" y="191324"/>
                </a:lnTo>
                <a:lnTo>
                  <a:pt x="218858" y="191324"/>
                </a:lnTo>
                <a:lnTo>
                  <a:pt x="202974" y="146759"/>
                </a:lnTo>
                <a:lnTo>
                  <a:pt x="82370" y="146759"/>
                </a:lnTo>
                <a:lnTo>
                  <a:pt x="81365" y="144861"/>
                </a:lnTo>
                <a:lnTo>
                  <a:pt x="82929" y="141063"/>
                </a:lnTo>
                <a:lnTo>
                  <a:pt x="111410" y="62992"/>
                </a:lnTo>
                <a:lnTo>
                  <a:pt x="112080" y="61429"/>
                </a:lnTo>
                <a:lnTo>
                  <a:pt x="112750" y="60647"/>
                </a:lnTo>
                <a:lnTo>
                  <a:pt x="172282" y="60647"/>
                </a:lnTo>
                <a:lnTo>
                  <a:pt x="153293" y="7371"/>
                </a:lnTo>
                <a:lnTo>
                  <a:pt x="151547" y="2568"/>
                </a:lnTo>
                <a:lnTo>
                  <a:pt x="150440" y="1675"/>
                </a:lnTo>
                <a:lnTo>
                  <a:pt x="148156" y="0"/>
                </a:lnTo>
                <a:close/>
              </a:path>
              <a:path w="815340" h="252095">
                <a:moveTo>
                  <a:pt x="218858" y="191324"/>
                </a:moveTo>
                <a:lnTo>
                  <a:pt x="156197" y="191324"/>
                </a:lnTo>
                <a:lnTo>
                  <a:pt x="157202" y="191659"/>
                </a:lnTo>
                <a:lnTo>
                  <a:pt x="157761" y="192440"/>
                </a:lnTo>
                <a:lnTo>
                  <a:pt x="158319" y="192999"/>
                </a:lnTo>
                <a:lnTo>
                  <a:pt x="158766" y="193892"/>
                </a:lnTo>
                <a:lnTo>
                  <a:pt x="158922" y="194674"/>
                </a:lnTo>
                <a:lnTo>
                  <a:pt x="158989" y="195009"/>
                </a:lnTo>
                <a:lnTo>
                  <a:pt x="176413" y="243929"/>
                </a:lnTo>
                <a:lnTo>
                  <a:pt x="177147" y="246498"/>
                </a:lnTo>
                <a:lnTo>
                  <a:pt x="177211" y="246721"/>
                </a:lnTo>
                <a:lnTo>
                  <a:pt x="177306" y="247057"/>
                </a:lnTo>
                <a:lnTo>
                  <a:pt x="179429" y="248620"/>
                </a:lnTo>
                <a:lnTo>
                  <a:pt x="234045" y="248620"/>
                </a:lnTo>
                <a:lnTo>
                  <a:pt x="235236" y="247727"/>
                </a:lnTo>
                <a:lnTo>
                  <a:pt x="235571" y="247057"/>
                </a:lnTo>
                <a:lnTo>
                  <a:pt x="236055" y="245605"/>
                </a:lnTo>
                <a:lnTo>
                  <a:pt x="236725" y="243371"/>
                </a:lnTo>
                <a:lnTo>
                  <a:pt x="236725" y="241360"/>
                </a:lnTo>
                <a:lnTo>
                  <a:pt x="236055" y="239573"/>
                </a:lnTo>
                <a:lnTo>
                  <a:pt x="218977" y="191659"/>
                </a:lnTo>
                <a:lnTo>
                  <a:pt x="218858" y="191324"/>
                </a:lnTo>
                <a:close/>
              </a:path>
              <a:path w="815340" h="252095">
                <a:moveTo>
                  <a:pt x="322039" y="106551"/>
                </a:moveTo>
                <a:lnTo>
                  <a:pt x="268428" y="106551"/>
                </a:lnTo>
                <a:lnTo>
                  <a:pt x="269321" y="107556"/>
                </a:lnTo>
                <a:lnTo>
                  <a:pt x="269321" y="246721"/>
                </a:lnTo>
                <a:lnTo>
                  <a:pt x="270996" y="248620"/>
                </a:lnTo>
                <a:lnTo>
                  <a:pt x="319135" y="248620"/>
                </a:lnTo>
                <a:lnTo>
                  <a:pt x="320922" y="246498"/>
                </a:lnTo>
                <a:lnTo>
                  <a:pt x="320922" y="107780"/>
                </a:lnTo>
                <a:lnTo>
                  <a:pt x="322039" y="106551"/>
                </a:lnTo>
                <a:close/>
              </a:path>
              <a:path w="815340" h="252095">
                <a:moveTo>
                  <a:pt x="172282" y="60647"/>
                </a:moveTo>
                <a:lnTo>
                  <a:pt x="114314" y="60647"/>
                </a:lnTo>
                <a:lnTo>
                  <a:pt x="115151" y="61429"/>
                </a:lnTo>
                <a:lnTo>
                  <a:pt x="115766" y="62657"/>
                </a:lnTo>
                <a:lnTo>
                  <a:pt x="143911" y="141063"/>
                </a:lnTo>
                <a:lnTo>
                  <a:pt x="145028" y="144861"/>
                </a:lnTo>
                <a:lnTo>
                  <a:pt x="144023" y="146759"/>
                </a:lnTo>
                <a:lnTo>
                  <a:pt x="202974" y="146759"/>
                </a:lnTo>
                <a:lnTo>
                  <a:pt x="172282" y="60647"/>
                </a:lnTo>
                <a:close/>
              </a:path>
              <a:path w="815340" h="252095">
                <a:moveTo>
                  <a:pt x="353647" y="71034"/>
                </a:moveTo>
                <a:lnTo>
                  <a:pt x="240617" y="71034"/>
                </a:lnTo>
                <a:lnTo>
                  <a:pt x="238942" y="71592"/>
                </a:lnTo>
                <a:lnTo>
                  <a:pt x="237825" y="72709"/>
                </a:lnTo>
                <a:lnTo>
                  <a:pt x="236931" y="73826"/>
                </a:lnTo>
                <a:lnTo>
                  <a:pt x="236484" y="75166"/>
                </a:lnTo>
                <a:lnTo>
                  <a:pt x="236484" y="104876"/>
                </a:lnTo>
                <a:lnTo>
                  <a:pt x="238495" y="106551"/>
                </a:lnTo>
                <a:lnTo>
                  <a:pt x="355880" y="106551"/>
                </a:lnTo>
                <a:lnTo>
                  <a:pt x="357779" y="104876"/>
                </a:lnTo>
                <a:lnTo>
                  <a:pt x="357779" y="75166"/>
                </a:lnTo>
                <a:lnTo>
                  <a:pt x="357221" y="73826"/>
                </a:lnTo>
                <a:lnTo>
                  <a:pt x="356104" y="72709"/>
                </a:lnTo>
                <a:lnTo>
                  <a:pt x="355210" y="71592"/>
                </a:lnTo>
                <a:lnTo>
                  <a:pt x="353647" y="71034"/>
                </a:lnTo>
                <a:close/>
              </a:path>
              <a:path w="815340" h="252095">
                <a:moveTo>
                  <a:pt x="356662" y="0"/>
                </a:moveTo>
                <a:lnTo>
                  <a:pt x="317906" y="0"/>
                </a:lnTo>
                <a:lnTo>
                  <a:pt x="306995" y="753"/>
                </a:lnTo>
                <a:lnTo>
                  <a:pt x="272504" y="26470"/>
                </a:lnTo>
                <a:lnTo>
                  <a:pt x="269321" y="45569"/>
                </a:lnTo>
                <a:lnTo>
                  <a:pt x="269321" y="69359"/>
                </a:lnTo>
                <a:lnTo>
                  <a:pt x="267981" y="71034"/>
                </a:lnTo>
                <a:lnTo>
                  <a:pt x="320922" y="71034"/>
                </a:lnTo>
                <a:lnTo>
                  <a:pt x="319581" y="69805"/>
                </a:lnTo>
                <a:lnTo>
                  <a:pt x="319581" y="48473"/>
                </a:lnTo>
                <a:lnTo>
                  <a:pt x="321145" y="43782"/>
                </a:lnTo>
                <a:lnTo>
                  <a:pt x="324272" y="40208"/>
                </a:lnTo>
                <a:lnTo>
                  <a:pt x="327400" y="36410"/>
                </a:lnTo>
                <a:lnTo>
                  <a:pt x="331420" y="34512"/>
                </a:lnTo>
                <a:lnTo>
                  <a:pt x="356216" y="34512"/>
                </a:lnTo>
                <a:lnTo>
                  <a:pt x="357444" y="33953"/>
                </a:lnTo>
                <a:lnTo>
                  <a:pt x="358114" y="32836"/>
                </a:lnTo>
                <a:lnTo>
                  <a:pt x="359008" y="31719"/>
                </a:lnTo>
                <a:lnTo>
                  <a:pt x="359455" y="30379"/>
                </a:lnTo>
                <a:lnTo>
                  <a:pt x="359418" y="26470"/>
                </a:lnTo>
                <a:lnTo>
                  <a:pt x="359299" y="18680"/>
                </a:lnTo>
                <a:lnTo>
                  <a:pt x="359197" y="12062"/>
                </a:lnTo>
                <a:lnTo>
                  <a:pt x="359119" y="2568"/>
                </a:lnTo>
                <a:lnTo>
                  <a:pt x="359353" y="2568"/>
                </a:lnTo>
                <a:lnTo>
                  <a:pt x="356662" y="0"/>
                </a:lnTo>
                <a:close/>
              </a:path>
              <a:path w="815340" h="252095">
                <a:moveTo>
                  <a:pt x="448586" y="106551"/>
                </a:moveTo>
                <a:lnTo>
                  <a:pt x="394305" y="106551"/>
                </a:lnTo>
                <a:lnTo>
                  <a:pt x="395757" y="108227"/>
                </a:lnTo>
                <a:lnTo>
                  <a:pt x="395757" y="205396"/>
                </a:lnTo>
                <a:lnTo>
                  <a:pt x="416448" y="242589"/>
                </a:lnTo>
                <a:lnTo>
                  <a:pt x="445347" y="248620"/>
                </a:lnTo>
                <a:lnTo>
                  <a:pt x="458415" y="248620"/>
                </a:lnTo>
                <a:lnTo>
                  <a:pt x="492704" y="231720"/>
                </a:lnTo>
                <a:lnTo>
                  <a:pt x="492827" y="224244"/>
                </a:lnTo>
                <a:lnTo>
                  <a:pt x="492927" y="216565"/>
                </a:lnTo>
                <a:lnTo>
                  <a:pt x="492562" y="215469"/>
                </a:lnTo>
                <a:lnTo>
                  <a:pt x="492480" y="215225"/>
                </a:lnTo>
                <a:lnTo>
                  <a:pt x="490693" y="212991"/>
                </a:lnTo>
                <a:lnTo>
                  <a:pt x="489465" y="212433"/>
                </a:lnTo>
                <a:lnTo>
                  <a:pt x="461989" y="212433"/>
                </a:lnTo>
                <a:lnTo>
                  <a:pt x="456293" y="210869"/>
                </a:lnTo>
                <a:lnTo>
                  <a:pt x="452719" y="207742"/>
                </a:lnTo>
                <a:lnTo>
                  <a:pt x="449145" y="204391"/>
                </a:lnTo>
                <a:lnTo>
                  <a:pt x="447358" y="198918"/>
                </a:lnTo>
                <a:lnTo>
                  <a:pt x="447358" y="107892"/>
                </a:lnTo>
                <a:lnTo>
                  <a:pt x="448586" y="106551"/>
                </a:lnTo>
                <a:close/>
              </a:path>
              <a:path w="815340" h="252095">
                <a:moveTo>
                  <a:pt x="446911" y="10722"/>
                </a:moveTo>
                <a:lnTo>
                  <a:pt x="403687" y="10722"/>
                </a:lnTo>
                <a:lnTo>
                  <a:pt x="402012" y="12620"/>
                </a:lnTo>
                <a:lnTo>
                  <a:pt x="401788" y="16418"/>
                </a:lnTo>
                <a:lnTo>
                  <a:pt x="396895" y="69582"/>
                </a:lnTo>
                <a:lnTo>
                  <a:pt x="396874" y="69805"/>
                </a:lnTo>
                <a:lnTo>
                  <a:pt x="395757" y="71034"/>
                </a:lnTo>
                <a:lnTo>
                  <a:pt x="366606" y="71034"/>
                </a:lnTo>
                <a:lnTo>
                  <a:pt x="364596" y="72709"/>
                </a:lnTo>
                <a:lnTo>
                  <a:pt x="364596" y="104653"/>
                </a:lnTo>
                <a:lnTo>
                  <a:pt x="366718" y="106551"/>
                </a:lnTo>
                <a:lnTo>
                  <a:pt x="491028" y="106551"/>
                </a:lnTo>
                <a:lnTo>
                  <a:pt x="493262" y="104653"/>
                </a:lnTo>
                <a:lnTo>
                  <a:pt x="493262" y="72486"/>
                </a:lnTo>
                <a:lnTo>
                  <a:pt x="491252" y="70699"/>
                </a:lnTo>
                <a:lnTo>
                  <a:pt x="449815" y="70699"/>
                </a:lnTo>
                <a:lnTo>
                  <a:pt x="448698" y="69582"/>
                </a:lnTo>
                <a:lnTo>
                  <a:pt x="448698" y="12844"/>
                </a:lnTo>
                <a:lnTo>
                  <a:pt x="446911" y="10722"/>
                </a:lnTo>
                <a:close/>
              </a:path>
              <a:path w="815340" h="252095">
                <a:moveTo>
                  <a:pt x="590445" y="67683"/>
                </a:moveTo>
                <a:lnTo>
                  <a:pt x="545546" y="79411"/>
                </a:lnTo>
                <a:lnTo>
                  <a:pt x="512709" y="112582"/>
                </a:lnTo>
                <a:lnTo>
                  <a:pt x="500701" y="161502"/>
                </a:lnTo>
                <a:lnTo>
                  <a:pt x="500730" y="163960"/>
                </a:lnTo>
                <a:lnTo>
                  <a:pt x="500994" y="168539"/>
                </a:lnTo>
                <a:lnTo>
                  <a:pt x="501078" y="169991"/>
                </a:lnTo>
                <a:lnTo>
                  <a:pt x="501181" y="171778"/>
                </a:lnTo>
                <a:lnTo>
                  <a:pt x="501258" y="173118"/>
                </a:lnTo>
                <a:lnTo>
                  <a:pt x="501380" y="175219"/>
                </a:lnTo>
                <a:lnTo>
                  <a:pt x="518929" y="218590"/>
                </a:lnTo>
                <a:lnTo>
                  <a:pt x="555451" y="245563"/>
                </a:lnTo>
                <a:lnTo>
                  <a:pt x="591450" y="251971"/>
                </a:lnTo>
                <a:lnTo>
                  <a:pt x="600099" y="251741"/>
                </a:lnTo>
                <a:lnTo>
                  <a:pt x="643386" y="239427"/>
                </a:lnTo>
                <a:lnTo>
                  <a:pt x="667391" y="216789"/>
                </a:lnTo>
                <a:lnTo>
                  <a:pt x="589551" y="216789"/>
                </a:lnTo>
                <a:lnTo>
                  <a:pt x="582068" y="215113"/>
                </a:lnTo>
                <a:lnTo>
                  <a:pt x="553922" y="183170"/>
                </a:lnTo>
                <a:lnTo>
                  <a:pt x="553922" y="173118"/>
                </a:lnTo>
                <a:lnTo>
                  <a:pt x="554258" y="171778"/>
                </a:lnTo>
                <a:lnTo>
                  <a:pt x="555598" y="169991"/>
                </a:lnTo>
                <a:lnTo>
                  <a:pt x="556603" y="169544"/>
                </a:lnTo>
                <a:lnTo>
                  <a:pt x="671867" y="169544"/>
                </a:lnTo>
                <a:lnTo>
                  <a:pt x="674770" y="169321"/>
                </a:lnTo>
                <a:lnTo>
                  <a:pt x="676446" y="168539"/>
                </a:lnTo>
                <a:lnTo>
                  <a:pt x="677339" y="165858"/>
                </a:lnTo>
                <a:lnTo>
                  <a:pt x="677563" y="163960"/>
                </a:lnTo>
                <a:lnTo>
                  <a:pt x="677563" y="161502"/>
                </a:lnTo>
                <a:lnTo>
                  <a:pt x="676921" y="148581"/>
                </a:lnTo>
                <a:lnTo>
                  <a:pt x="676851" y="147157"/>
                </a:lnTo>
                <a:lnTo>
                  <a:pt x="675920" y="141398"/>
                </a:lnTo>
                <a:lnTo>
                  <a:pt x="621271" y="141398"/>
                </a:lnTo>
                <a:lnTo>
                  <a:pt x="554593" y="141175"/>
                </a:lnTo>
                <a:lnTo>
                  <a:pt x="554593" y="133022"/>
                </a:lnTo>
                <a:lnTo>
                  <a:pt x="556156" y="125874"/>
                </a:lnTo>
                <a:lnTo>
                  <a:pt x="559284" y="119619"/>
                </a:lnTo>
                <a:lnTo>
                  <a:pt x="562411" y="113141"/>
                </a:lnTo>
                <a:lnTo>
                  <a:pt x="566878" y="108115"/>
                </a:lnTo>
                <a:lnTo>
                  <a:pt x="578494" y="100967"/>
                </a:lnTo>
                <a:lnTo>
                  <a:pt x="585084" y="99180"/>
                </a:lnTo>
                <a:lnTo>
                  <a:pt x="658504" y="99180"/>
                </a:lnTo>
                <a:lnTo>
                  <a:pt x="653019" y="92562"/>
                </a:lnTo>
                <a:lnTo>
                  <a:pt x="644873" y="85212"/>
                </a:lnTo>
                <a:lnTo>
                  <a:pt x="635679" y="79076"/>
                </a:lnTo>
                <a:lnTo>
                  <a:pt x="625564" y="74091"/>
                </a:lnTo>
                <a:lnTo>
                  <a:pt x="614910" y="70615"/>
                </a:lnTo>
                <a:lnTo>
                  <a:pt x="615113" y="70615"/>
                </a:lnTo>
                <a:lnTo>
                  <a:pt x="603062" y="68416"/>
                </a:lnTo>
                <a:lnTo>
                  <a:pt x="603315" y="68416"/>
                </a:lnTo>
                <a:lnTo>
                  <a:pt x="590445" y="67683"/>
                </a:lnTo>
                <a:close/>
              </a:path>
              <a:path w="815340" h="252095">
                <a:moveTo>
                  <a:pt x="643721" y="192775"/>
                </a:moveTo>
                <a:lnTo>
                  <a:pt x="642716" y="193111"/>
                </a:lnTo>
                <a:lnTo>
                  <a:pt x="642185" y="193111"/>
                </a:lnTo>
                <a:lnTo>
                  <a:pt x="641599" y="193446"/>
                </a:lnTo>
                <a:lnTo>
                  <a:pt x="640705" y="194339"/>
                </a:lnTo>
                <a:lnTo>
                  <a:pt x="635512" y="199952"/>
                </a:lnTo>
                <a:lnTo>
                  <a:pt x="630318" y="204726"/>
                </a:lnTo>
                <a:lnTo>
                  <a:pt x="625124" y="208663"/>
                </a:lnTo>
                <a:lnTo>
                  <a:pt x="619931" y="211763"/>
                </a:lnTo>
                <a:lnTo>
                  <a:pt x="613230" y="215113"/>
                </a:lnTo>
                <a:lnTo>
                  <a:pt x="605858" y="216789"/>
                </a:lnTo>
                <a:lnTo>
                  <a:pt x="667391" y="216789"/>
                </a:lnTo>
                <a:lnTo>
                  <a:pt x="671867" y="210757"/>
                </a:lnTo>
                <a:lnTo>
                  <a:pt x="674324" y="207630"/>
                </a:lnTo>
                <a:lnTo>
                  <a:pt x="673989" y="205396"/>
                </a:lnTo>
                <a:lnTo>
                  <a:pt x="670861" y="204056"/>
                </a:lnTo>
                <a:lnTo>
                  <a:pt x="646736" y="194004"/>
                </a:lnTo>
                <a:lnTo>
                  <a:pt x="644949" y="193111"/>
                </a:lnTo>
                <a:lnTo>
                  <a:pt x="643721" y="192775"/>
                </a:lnTo>
                <a:close/>
              </a:path>
              <a:path w="815340" h="252095">
                <a:moveTo>
                  <a:pt x="658504" y="99180"/>
                </a:moveTo>
                <a:lnTo>
                  <a:pt x="600274" y="99180"/>
                </a:lnTo>
                <a:lnTo>
                  <a:pt x="606640" y="101190"/>
                </a:lnTo>
                <a:lnTo>
                  <a:pt x="611554" y="105211"/>
                </a:lnTo>
                <a:lnTo>
                  <a:pt x="616692" y="109008"/>
                </a:lnTo>
                <a:lnTo>
                  <a:pt x="620489" y="113811"/>
                </a:lnTo>
                <a:lnTo>
                  <a:pt x="622947" y="119619"/>
                </a:lnTo>
                <a:lnTo>
                  <a:pt x="625627" y="125427"/>
                </a:lnTo>
                <a:lnTo>
                  <a:pt x="626967" y="131123"/>
                </a:lnTo>
                <a:lnTo>
                  <a:pt x="626967" y="138718"/>
                </a:lnTo>
                <a:lnTo>
                  <a:pt x="626632" y="140058"/>
                </a:lnTo>
                <a:lnTo>
                  <a:pt x="625962" y="140728"/>
                </a:lnTo>
                <a:lnTo>
                  <a:pt x="625292" y="141175"/>
                </a:lnTo>
                <a:lnTo>
                  <a:pt x="623728" y="141398"/>
                </a:lnTo>
                <a:lnTo>
                  <a:pt x="675920" y="141398"/>
                </a:lnTo>
                <a:lnTo>
                  <a:pt x="674715" y="133943"/>
                </a:lnTo>
                <a:lnTo>
                  <a:pt x="671155" y="121860"/>
                </a:lnTo>
                <a:lnTo>
                  <a:pt x="666170" y="110907"/>
                </a:lnTo>
                <a:lnTo>
                  <a:pt x="660157" y="101190"/>
                </a:lnTo>
                <a:lnTo>
                  <a:pt x="658504" y="99180"/>
                </a:lnTo>
                <a:close/>
              </a:path>
              <a:path w="815340" h="252095">
                <a:moveTo>
                  <a:pt x="746454" y="71034"/>
                </a:moveTo>
                <a:lnTo>
                  <a:pt x="700103" y="71034"/>
                </a:lnTo>
                <a:lnTo>
                  <a:pt x="698316" y="73156"/>
                </a:lnTo>
                <a:lnTo>
                  <a:pt x="698316" y="244153"/>
                </a:lnTo>
                <a:lnTo>
                  <a:pt x="698874" y="245828"/>
                </a:lnTo>
                <a:lnTo>
                  <a:pt x="701108" y="248062"/>
                </a:lnTo>
                <a:lnTo>
                  <a:pt x="702895" y="248620"/>
                </a:lnTo>
                <a:lnTo>
                  <a:pt x="747013" y="248620"/>
                </a:lnTo>
                <a:lnTo>
                  <a:pt x="749917" y="246051"/>
                </a:lnTo>
                <a:lnTo>
                  <a:pt x="749917" y="139276"/>
                </a:lnTo>
                <a:lnTo>
                  <a:pt x="751033" y="135702"/>
                </a:lnTo>
                <a:lnTo>
                  <a:pt x="777855" y="114816"/>
                </a:lnTo>
                <a:lnTo>
                  <a:pt x="777568" y="114816"/>
                </a:lnTo>
                <a:lnTo>
                  <a:pt x="782418" y="113923"/>
                </a:lnTo>
                <a:lnTo>
                  <a:pt x="814920" y="113923"/>
                </a:lnTo>
                <a:lnTo>
                  <a:pt x="814920" y="99403"/>
                </a:lnTo>
                <a:lnTo>
                  <a:pt x="750698" y="99403"/>
                </a:lnTo>
                <a:lnTo>
                  <a:pt x="749581" y="99180"/>
                </a:lnTo>
                <a:lnTo>
                  <a:pt x="748911" y="98845"/>
                </a:lnTo>
                <a:lnTo>
                  <a:pt x="748744" y="98845"/>
                </a:lnTo>
                <a:lnTo>
                  <a:pt x="748241" y="97839"/>
                </a:lnTo>
                <a:lnTo>
                  <a:pt x="748241" y="72933"/>
                </a:lnTo>
                <a:lnTo>
                  <a:pt x="746454" y="71034"/>
                </a:lnTo>
                <a:close/>
              </a:path>
              <a:path w="815340" h="252095">
                <a:moveTo>
                  <a:pt x="814920" y="113923"/>
                </a:moveTo>
                <a:lnTo>
                  <a:pt x="789566" y="113923"/>
                </a:lnTo>
                <a:lnTo>
                  <a:pt x="793252" y="114146"/>
                </a:lnTo>
                <a:lnTo>
                  <a:pt x="799618" y="114816"/>
                </a:lnTo>
                <a:lnTo>
                  <a:pt x="801740" y="114816"/>
                </a:lnTo>
                <a:lnTo>
                  <a:pt x="805873" y="115486"/>
                </a:lnTo>
                <a:lnTo>
                  <a:pt x="809894" y="116603"/>
                </a:lnTo>
                <a:lnTo>
                  <a:pt x="813244" y="117273"/>
                </a:lnTo>
                <a:lnTo>
                  <a:pt x="814920" y="115821"/>
                </a:lnTo>
                <a:lnTo>
                  <a:pt x="814920" y="113923"/>
                </a:lnTo>
                <a:close/>
              </a:path>
              <a:path w="815340" h="252095">
                <a:moveTo>
                  <a:pt x="810899" y="67683"/>
                </a:moveTo>
                <a:lnTo>
                  <a:pt x="797496" y="67683"/>
                </a:lnTo>
                <a:lnTo>
                  <a:pt x="791800" y="68912"/>
                </a:lnTo>
                <a:lnTo>
                  <a:pt x="757400" y="91473"/>
                </a:lnTo>
                <a:lnTo>
                  <a:pt x="752932" y="97504"/>
                </a:lnTo>
                <a:lnTo>
                  <a:pt x="751815" y="98845"/>
                </a:lnTo>
                <a:lnTo>
                  <a:pt x="750698" y="99403"/>
                </a:lnTo>
                <a:lnTo>
                  <a:pt x="814920" y="99403"/>
                </a:lnTo>
                <a:lnTo>
                  <a:pt x="814920" y="69582"/>
                </a:lnTo>
                <a:lnTo>
                  <a:pt x="810899" y="676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67636" y="9929079"/>
            <a:ext cx="1029201" cy="251971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2050" y="2973731"/>
            <a:ext cx="2554896" cy="5476273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753477" y="2973731"/>
            <a:ext cx="2680546" cy="5643806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0496" y="3759047"/>
            <a:ext cx="7851294" cy="2041822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12474" y="6452704"/>
            <a:ext cx="5518940" cy="1910329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14837244" y="7800809"/>
            <a:ext cx="2345690" cy="544830"/>
          </a:xfrm>
          <a:custGeom>
            <a:avLst/>
            <a:gdLst/>
            <a:ahLst/>
            <a:cxnLst/>
            <a:rect l="l" t="t" r="r" b="b"/>
            <a:pathLst>
              <a:path w="2345690" h="544829">
                <a:moveTo>
                  <a:pt x="1172739" y="0"/>
                </a:moveTo>
                <a:lnTo>
                  <a:pt x="1098573" y="535"/>
                </a:lnTo>
                <a:lnTo>
                  <a:pt x="1025633" y="2121"/>
                </a:lnTo>
                <a:lnTo>
                  <a:pt x="954056" y="4724"/>
                </a:lnTo>
                <a:lnTo>
                  <a:pt x="883980" y="8314"/>
                </a:lnTo>
                <a:lnTo>
                  <a:pt x="815542" y="12858"/>
                </a:lnTo>
                <a:lnTo>
                  <a:pt x="748879" y="18325"/>
                </a:lnTo>
                <a:lnTo>
                  <a:pt x="684128" y="24682"/>
                </a:lnTo>
                <a:lnTo>
                  <a:pt x="621428" y="31897"/>
                </a:lnTo>
                <a:lnTo>
                  <a:pt x="560916" y="39939"/>
                </a:lnTo>
                <a:lnTo>
                  <a:pt x="502728" y="48776"/>
                </a:lnTo>
                <a:lnTo>
                  <a:pt x="447002" y="58376"/>
                </a:lnTo>
                <a:lnTo>
                  <a:pt x="393876" y="68708"/>
                </a:lnTo>
                <a:lnTo>
                  <a:pt x="343487" y="79738"/>
                </a:lnTo>
                <a:lnTo>
                  <a:pt x="295972" y="91435"/>
                </a:lnTo>
                <a:lnTo>
                  <a:pt x="251469" y="103768"/>
                </a:lnTo>
                <a:lnTo>
                  <a:pt x="210115" y="116704"/>
                </a:lnTo>
                <a:lnTo>
                  <a:pt x="172048" y="130212"/>
                </a:lnTo>
                <a:lnTo>
                  <a:pt x="106322" y="158815"/>
                </a:lnTo>
                <a:lnTo>
                  <a:pt x="55390" y="189322"/>
                </a:lnTo>
                <a:lnTo>
                  <a:pt x="20352" y="221477"/>
                </a:lnTo>
                <a:lnTo>
                  <a:pt x="0" y="272243"/>
                </a:lnTo>
                <a:lnTo>
                  <a:pt x="2307" y="289460"/>
                </a:lnTo>
                <a:lnTo>
                  <a:pt x="35816" y="339276"/>
                </a:lnTo>
                <a:lnTo>
                  <a:pt x="78938" y="370639"/>
                </a:lnTo>
                <a:lnTo>
                  <a:pt x="137404" y="400225"/>
                </a:lnTo>
                <a:lnTo>
                  <a:pt x="210115" y="427781"/>
                </a:lnTo>
                <a:lnTo>
                  <a:pt x="251469" y="440717"/>
                </a:lnTo>
                <a:lnTo>
                  <a:pt x="295972" y="453050"/>
                </a:lnTo>
                <a:lnTo>
                  <a:pt x="343487" y="464747"/>
                </a:lnTo>
                <a:lnTo>
                  <a:pt x="393876" y="475778"/>
                </a:lnTo>
                <a:lnTo>
                  <a:pt x="447702" y="486229"/>
                </a:lnTo>
                <a:lnTo>
                  <a:pt x="502728" y="495709"/>
                </a:lnTo>
                <a:lnTo>
                  <a:pt x="560916" y="504546"/>
                </a:lnTo>
                <a:lnTo>
                  <a:pt x="621428" y="512588"/>
                </a:lnTo>
                <a:lnTo>
                  <a:pt x="684128" y="519803"/>
                </a:lnTo>
                <a:lnTo>
                  <a:pt x="748879" y="526160"/>
                </a:lnTo>
                <a:lnTo>
                  <a:pt x="815542" y="531627"/>
                </a:lnTo>
                <a:lnTo>
                  <a:pt x="883980" y="536171"/>
                </a:lnTo>
                <a:lnTo>
                  <a:pt x="954056" y="539761"/>
                </a:lnTo>
                <a:lnTo>
                  <a:pt x="1025633" y="542364"/>
                </a:lnTo>
                <a:lnTo>
                  <a:pt x="1098573" y="543950"/>
                </a:lnTo>
                <a:lnTo>
                  <a:pt x="1172739" y="544486"/>
                </a:lnTo>
                <a:lnTo>
                  <a:pt x="1172739" y="502602"/>
                </a:lnTo>
                <a:lnTo>
                  <a:pt x="1112818" y="502250"/>
                </a:lnTo>
                <a:lnTo>
                  <a:pt x="1053715" y="501206"/>
                </a:lnTo>
                <a:lnTo>
                  <a:pt x="995502" y="499487"/>
                </a:lnTo>
                <a:lnTo>
                  <a:pt x="938253" y="497112"/>
                </a:lnTo>
                <a:lnTo>
                  <a:pt x="882040" y="494099"/>
                </a:lnTo>
                <a:lnTo>
                  <a:pt x="826936" y="490465"/>
                </a:lnTo>
                <a:lnTo>
                  <a:pt x="773015" y="486229"/>
                </a:lnTo>
                <a:lnTo>
                  <a:pt x="720349" y="481408"/>
                </a:lnTo>
                <a:lnTo>
                  <a:pt x="669010" y="476021"/>
                </a:lnTo>
                <a:lnTo>
                  <a:pt x="619073" y="470085"/>
                </a:lnTo>
                <a:lnTo>
                  <a:pt x="570610" y="463618"/>
                </a:lnTo>
                <a:lnTo>
                  <a:pt x="523694" y="456638"/>
                </a:lnTo>
                <a:lnTo>
                  <a:pt x="478398" y="449163"/>
                </a:lnTo>
                <a:lnTo>
                  <a:pt x="434795" y="441211"/>
                </a:lnTo>
                <a:lnTo>
                  <a:pt x="392957" y="432801"/>
                </a:lnTo>
                <a:lnTo>
                  <a:pt x="352958" y="423949"/>
                </a:lnTo>
                <a:lnTo>
                  <a:pt x="293043" y="408932"/>
                </a:lnTo>
                <a:lnTo>
                  <a:pt x="238813" y="393064"/>
                </a:lnTo>
                <a:lnTo>
                  <a:pt x="190477" y="376458"/>
                </a:lnTo>
                <a:lnTo>
                  <a:pt x="148241" y="359230"/>
                </a:lnTo>
                <a:lnTo>
                  <a:pt x="112311" y="341495"/>
                </a:lnTo>
                <a:lnTo>
                  <a:pt x="77776" y="319634"/>
                </a:lnTo>
                <a:lnTo>
                  <a:pt x="48503" y="290696"/>
                </a:lnTo>
                <a:lnTo>
                  <a:pt x="41883" y="272243"/>
                </a:lnTo>
                <a:lnTo>
                  <a:pt x="42419" y="267331"/>
                </a:lnTo>
                <a:lnTo>
                  <a:pt x="65079" y="235209"/>
                </a:lnTo>
                <a:lnTo>
                  <a:pt x="112311" y="202990"/>
                </a:lnTo>
                <a:lnTo>
                  <a:pt x="148241" y="185255"/>
                </a:lnTo>
                <a:lnTo>
                  <a:pt x="190477" y="168027"/>
                </a:lnTo>
                <a:lnTo>
                  <a:pt x="238813" y="151421"/>
                </a:lnTo>
                <a:lnTo>
                  <a:pt x="293043" y="135553"/>
                </a:lnTo>
                <a:lnTo>
                  <a:pt x="352958" y="120536"/>
                </a:lnTo>
                <a:lnTo>
                  <a:pt x="392957" y="111684"/>
                </a:lnTo>
                <a:lnTo>
                  <a:pt x="434795" y="103274"/>
                </a:lnTo>
                <a:lnTo>
                  <a:pt x="478398" y="95322"/>
                </a:lnTo>
                <a:lnTo>
                  <a:pt x="523694" y="87847"/>
                </a:lnTo>
                <a:lnTo>
                  <a:pt x="570610" y="80867"/>
                </a:lnTo>
                <a:lnTo>
                  <a:pt x="619073" y="74400"/>
                </a:lnTo>
                <a:lnTo>
                  <a:pt x="669010" y="68464"/>
                </a:lnTo>
                <a:lnTo>
                  <a:pt x="720349" y="63077"/>
                </a:lnTo>
                <a:lnTo>
                  <a:pt x="771698" y="58376"/>
                </a:lnTo>
                <a:lnTo>
                  <a:pt x="771481" y="58376"/>
                </a:lnTo>
                <a:lnTo>
                  <a:pt x="826936" y="54020"/>
                </a:lnTo>
                <a:lnTo>
                  <a:pt x="882040" y="50386"/>
                </a:lnTo>
                <a:lnTo>
                  <a:pt x="938253" y="47373"/>
                </a:lnTo>
                <a:lnTo>
                  <a:pt x="995502" y="44998"/>
                </a:lnTo>
                <a:lnTo>
                  <a:pt x="1053715" y="43279"/>
                </a:lnTo>
                <a:lnTo>
                  <a:pt x="1112818" y="42235"/>
                </a:lnTo>
                <a:lnTo>
                  <a:pt x="1172739" y="41883"/>
                </a:lnTo>
                <a:lnTo>
                  <a:pt x="1172739" y="0"/>
                </a:lnTo>
                <a:close/>
              </a:path>
              <a:path w="2345690" h="544829">
                <a:moveTo>
                  <a:pt x="1172739" y="0"/>
                </a:moveTo>
                <a:lnTo>
                  <a:pt x="1172739" y="41883"/>
                </a:lnTo>
                <a:lnTo>
                  <a:pt x="1232660" y="42235"/>
                </a:lnTo>
                <a:lnTo>
                  <a:pt x="1291763" y="43279"/>
                </a:lnTo>
                <a:lnTo>
                  <a:pt x="1349976" y="44998"/>
                </a:lnTo>
                <a:lnTo>
                  <a:pt x="1407225" y="47373"/>
                </a:lnTo>
                <a:lnTo>
                  <a:pt x="1463438" y="50386"/>
                </a:lnTo>
                <a:lnTo>
                  <a:pt x="1518541" y="54020"/>
                </a:lnTo>
                <a:lnTo>
                  <a:pt x="1573997" y="58376"/>
                </a:lnTo>
                <a:lnTo>
                  <a:pt x="1573779" y="58376"/>
                </a:lnTo>
                <a:lnTo>
                  <a:pt x="1625129" y="63077"/>
                </a:lnTo>
                <a:lnTo>
                  <a:pt x="1676467" y="68464"/>
                </a:lnTo>
                <a:lnTo>
                  <a:pt x="1726404" y="74400"/>
                </a:lnTo>
                <a:lnTo>
                  <a:pt x="1774867" y="80867"/>
                </a:lnTo>
                <a:lnTo>
                  <a:pt x="1821783" y="87847"/>
                </a:lnTo>
                <a:lnTo>
                  <a:pt x="1867079" y="95322"/>
                </a:lnTo>
                <a:lnTo>
                  <a:pt x="1910683" y="103274"/>
                </a:lnTo>
                <a:lnTo>
                  <a:pt x="1952520" y="111684"/>
                </a:lnTo>
                <a:lnTo>
                  <a:pt x="1992519" y="120536"/>
                </a:lnTo>
                <a:lnTo>
                  <a:pt x="2052435" y="135553"/>
                </a:lnTo>
                <a:lnTo>
                  <a:pt x="2106664" y="151421"/>
                </a:lnTo>
                <a:lnTo>
                  <a:pt x="2155000" y="168027"/>
                </a:lnTo>
                <a:lnTo>
                  <a:pt x="2197237" y="185255"/>
                </a:lnTo>
                <a:lnTo>
                  <a:pt x="2233166" y="202990"/>
                </a:lnTo>
                <a:lnTo>
                  <a:pt x="2267702" y="224851"/>
                </a:lnTo>
                <a:lnTo>
                  <a:pt x="2296975" y="253789"/>
                </a:lnTo>
                <a:lnTo>
                  <a:pt x="2303594" y="272243"/>
                </a:lnTo>
                <a:lnTo>
                  <a:pt x="2303058" y="277154"/>
                </a:lnTo>
                <a:lnTo>
                  <a:pt x="2280398" y="309276"/>
                </a:lnTo>
                <a:lnTo>
                  <a:pt x="2233166" y="341495"/>
                </a:lnTo>
                <a:lnTo>
                  <a:pt x="2197237" y="359230"/>
                </a:lnTo>
                <a:lnTo>
                  <a:pt x="2155000" y="376458"/>
                </a:lnTo>
                <a:lnTo>
                  <a:pt x="2106664" y="393064"/>
                </a:lnTo>
                <a:lnTo>
                  <a:pt x="2052435" y="408932"/>
                </a:lnTo>
                <a:lnTo>
                  <a:pt x="1992519" y="423949"/>
                </a:lnTo>
                <a:lnTo>
                  <a:pt x="1952520" y="432801"/>
                </a:lnTo>
                <a:lnTo>
                  <a:pt x="1910683" y="441211"/>
                </a:lnTo>
                <a:lnTo>
                  <a:pt x="1867079" y="449163"/>
                </a:lnTo>
                <a:lnTo>
                  <a:pt x="1821783" y="456638"/>
                </a:lnTo>
                <a:lnTo>
                  <a:pt x="1774867" y="463618"/>
                </a:lnTo>
                <a:lnTo>
                  <a:pt x="1726404" y="470085"/>
                </a:lnTo>
                <a:lnTo>
                  <a:pt x="1676467" y="476021"/>
                </a:lnTo>
                <a:lnTo>
                  <a:pt x="1625129" y="481408"/>
                </a:lnTo>
                <a:lnTo>
                  <a:pt x="1572463" y="486229"/>
                </a:lnTo>
                <a:lnTo>
                  <a:pt x="1518541" y="490465"/>
                </a:lnTo>
                <a:lnTo>
                  <a:pt x="1463438" y="494099"/>
                </a:lnTo>
                <a:lnTo>
                  <a:pt x="1407225" y="497112"/>
                </a:lnTo>
                <a:lnTo>
                  <a:pt x="1349976" y="499487"/>
                </a:lnTo>
                <a:lnTo>
                  <a:pt x="1291763" y="501206"/>
                </a:lnTo>
                <a:lnTo>
                  <a:pt x="1232660" y="502250"/>
                </a:lnTo>
                <a:lnTo>
                  <a:pt x="1172739" y="502602"/>
                </a:lnTo>
                <a:lnTo>
                  <a:pt x="1172739" y="544486"/>
                </a:lnTo>
                <a:lnTo>
                  <a:pt x="1246905" y="543950"/>
                </a:lnTo>
                <a:lnTo>
                  <a:pt x="1319845" y="542364"/>
                </a:lnTo>
                <a:lnTo>
                  <a:pt x="1391422" y="539761"/>
                </a:lnTo>
                <a:lnTo>
                  <a:pt x="1461498" y="536171"/>
                </a:lnTo>
                <a:lnTo>
                  <a:pt x="1529936" y="531627"/>
                </a:lnTo>
                <a:lnTo>
                  <a:pt x="1596599" y="526160"/>
                </a:lnTo>
                <a:lnTo>
                  <a:pt x="1661349" y="519803"/>
                </a:lnTo>
                <a:lnTo>
                  <a:pt x="1724050" y="512588"/>
                </a:lnTo>
                <a:lnTo>
                  <a:pt x="1784562" y="504546"/>
                </a:lnTo>
                <a:lnTo>
                  <a:pt x="1842750" y="495709"/>
                </a:lnTo>
                <a:lnTo>
                  <a:pt x="1897776" y="486229"/>
                </a:lnTo>
                <a:lnTo>
                  <a:pt x="1951602" y="475778"/>
                </a:lnTo>
                <a:lnTo>
                  <a:pt x="2001991" y="464747"/>
                </a:lnTo>
                <a:lnTo>
                  <a:pt x="2049505" y="453050"/>
                </a:lnTo>
                <a:lnTo>
                  <a:pt x="2094008" y="440717"/>
                </a:lnTo>
                <a:lnTo>
                  <a:pt x="2135362" y="427781"/>
                </a:lnTo>
                <a:lnTo>
                  <a:pt x="2173430" y="414273"/>
                </a:lnTo>
                <a:lnTo>
                  <a:pt x="2239155" y="385670"/>
                </a:lnTo>
                <a:lnTo>
                  <a:pt x="2290087" y="355163"/>
                </a:lnTo>
                <a:lnTo>
                  <a:pt x="2325125" y="323008"/>
                </a:lnTo>
                <a:lnTo>
                  <a:pt x="2345478" y="272243"/>
                </a:lnTo>
                <a:lnTo>
                  <a:pt x="2343171" y="255025"/>
                </a:lnTo>
                <a:lnTo>
                  <a:pt x="2309661" y="205209"/>
                </a:lnTo>
                <a:lnTo>
                  <a:pt x="2266539" y="173847"/>
                </a:lnTo>
                <a:lnTo>
                  <a:pt x="2208073" y="144260"/>
                </a:lnTo>
                <a:lnTo>
                  <a:pt x="2135362" y="116704"/>
                </a:lnTo>
                <a:lnTo>
                  <a:pt x="2094008" y="103768"/>
                </a:lnTo>
                <a:lnTo>
                  <a:pt x="2049505" y="91435"/>
                </a:lnTo>
                <a:lnTo>
                  <a:pt x="2001991" y="79738"/>
                </a:lnTo>
                <a:lnTo>
                  <a:pt x="1951602" y="68708"/>
                </a:lnTo>
                <a:lnTo>
                  <a:pt x="1898476" y="58376"/>
                </a:lnTo>
                <a:lnTo>
                  <a:pt x="1842750" y="48776"/>
                </a:lnTo>
                <a:lnTo>
                  <a:pt x="1784562" y="39939"/>
                </a:lnTo>
                <a:lnTo>
                  <a:pt x="1724050" y="31897"/>
                </a:lnTo>
                <a:lnTo>
                  <a:pt x="1661349" y="24682"/>
                </a:lnTo>
                <a:lnTo>
                  <a:pt x="1596599" y="18325"/>
                </a:lnTo>
                <a:lnTo>
                  <a:pt x="1529936" y="12858"/>
                </a:lnTo>
                <a:lnTo>
                  <a:pt x="1461498" y="8314"/>
                </a:lnTo>
                <a:lnTo>
                  <a:pt x="1391422" y="4724"/>
                </a:lnTo>
                <a:lnTo>
                  <a:pt x="1319845" y="2121"/>
                </a:lnTo>
                <a:lnTo>
                  <a:pt x="1246905" y="535"/>
                </a:lnTo>
                <a:lnTo>
                  <a:pt x="1172739" y="0"/>
                </a:lnTo>
                <a:close/>
              </a:path>
            </a:pathLst>
          </a:custGeom>
          <a:solidFill>
            <a:srgbClr val="FE619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" name="object 10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23950" y="2836604"/>
            <a:ext cx="5001334" cy="310943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D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9931" y="4582897"/>
            <a:ext cx="10788899" cy="153628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85529" y="1838436"/>
            <a:ext cx="15166850" cy="665816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4984" y="1660431"/>
            <a:ext cx="14890487" cy="706056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D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2199" y="2714891"/>
            <a:ext cx="16897810" cy="319487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9883" y="2322442"/>
            <a:ext cx="4535799" cy="797881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2052656" y="5726904"/>
            <a:ext cx="1262380" cy="255904"/>
          </a:xfrm>
          <a:custGeom>
            <a:avLst/>
            <a:gdLst/>
            <a:ahLst/>
            <a:cxnLst/>
            <a:rect l="l" t="t" r="r" b="b"/>
            <a:pathLst>
              <a:path w="1262379" h="255904">
                <a:moveTo>
                  <a:pt x="34176" y="182053"/>
                </a:moveTo>
                <a:lnTo>
                  <a:pt x="1563" y="203609"/>
                </a:lnTo>
                <a:lnTo>
                  <a:pt x="55" y="207742"/>
                </a:lnTo>
                <a:lnTo>
                  <a:pt x="0" y="208077"/>
                </a:lnTo>
                <a:lnTo>
                  <a:pt x="33332" y="239804"/>
                </a:lnTo>
                <a:lnTo>
                  <a:pt x="70755" y="252494"/>
                </a:lnTo>
                <a:lnTo>
                  <a:pt x="103424" y="255322"/>
                </a:lnTo>
                <a:lnTo>
                  <a:pt x="118314" y="254735"/>
                </a:lnTo>
                <a:lnTo>
                  <a:pt x="156700" y="245940"/>
                </a:lnTo>
                <a:lnTo>
                  <a:pt x="191212" y="219469"/>
                </a:lnTo>
                <a:lnTo>
                  <a:pt x="194130" y="214443"/>
                </a:lnTo>
                <a:lnTo>
                  <a:pt x="89798" y="214443"/>
                </a:lnTo>
                <a:lnTo>
                  <a:pt x="81533" y="213438"/>
                </a:lnTo>
                <a:lnTo>
                  <a:pt x="45792" y="191659"/>
                </a:lnTo>
                <a:lnTo>
                  <a:pt x="40431" y="184957"/>
                </a:lnTo>
                <a:lnTo>
                  <a:pt x="39091" y="183394"/>
                </a:lnTo>
                <a:lnTo>
                  <a:pt x="37527" y="182500"/>
                </a:lnTo>
                <a:lnTo>
                  <a:pt x="35740" y="182277"/>
                </a:lnTo>
                <a:lnTo>
                  <a:pt x="34176" y="182053"/>
                </a:lnTo>
                <a:close/>
              </a:path>
              <a:path w="1262379" h="255904">
                <a:moveTo>
                  <a:pt x="104429" y="0"/>
                </a:moveTo>
                <a:lnTo>
                  <a:pt x="65163" y="5654"/>
                </a:lnTo>
                <a:lnTo>
                  <a:pt x="26945" y="28773"/>
                </a:lnTo>
                <a:lnTo>
                  <a:pt x="9333" y="64940"/>
                </a:lnTo>
                <a:lnTo>
                  <a:pt x="8725" y="73603"/>
                </a:lnTo>
                <a:lnTo>
                  <a:pt x="8600" y="75390"/>
                </a:lnTo>
                <a:lnTo>
                  <a:pt x="23929" y="118027"/>
                </a:lnTo>
                <a:lnTo>
                  <a:pt x="59425" y="142278"/>
                </a:lnTo>
                <a:lnTo>
                  <a:pt x="119507" y="159827"/>
                </a:lnTo>
                <a:lnTo>
                  <a:pt x="126655" y="162061"/>
                </a:lnTo>
                <a:lnTo>
                  <a:pt x="132128" y="164518"/>
                </a:lnTo>
                <a:lnTo>
                  <a:pt x="135926" y="167199"/>
                </a:lnTo>
                <a:lnTo>
                  <a:pt x="139946" y="169656"/>
                </a:lnTo>
                <a:lnTo>
                  <a:pt x="142850" y="172560"/>
                </a:lnTo>
                <a:lnTo>
                  <a:pt x="144637" y="175910"/>
                </a:lnTo>
                <a:lnTo>
                  <a:pt x="146424" y="179038"/>
                </a:lnTo>
                <a:lnTo>
                  <a:pt x="147203" y="182053"/>
                </a:lnTo>
                <a:lnTo>
                  <a:pt x="147318" y="195903"/>
                </a:lnTo>
                <a:lnTo>
                  <a:pt x="142962" y="203051"/>
                </a:lnTo>
                <a:lnTo>
                  <a:pt x="99403" y="214443"/>
                </a:lnTo>
                <a:lnTo>
                  <a:pt x="194130" y="214443"/>
                </a:lnTo>
                <a:lnTo>
                  <a:pt x="196489" y="210381"/>
                </a:lnTo>
                <a:lnTo>
                  <a:pt x="200259" y="200538"/>
                </a:lnTo>
                <a:lnTo>
                  <a:pt x="202520" y="189941"/>
                </a:lnTo>
                <a:lnTo>
                  <a:pt x="203245" y="179038"/>
                </a:lnTo>
                <a:lnTo>
                  <a:pt x="203274" y="178591"/>
                </a:lnTo>
                <a:lnTo>
                  <a:pt x="202429" y="167199"/>
                </a:lnTo>
                <a:lnTo>
                  <a:pt x="202395" y="166738"/>
                </a:lnTo>
                <a:lnTo>
                  <a:pt x="199756" y="155639"/>
                </a:lnTo>
                <a:lnTo>
                  <a:pt x="170940" y="119535"/>
                </a:lnTo>
                <a:lnTo>
                  <a:pt x="91361" y="93484"/>
                </a:lnTo>
                <a:lnTo>
                  <a:pt x="83990" y="91250"/>
                </a:lnTo>
                <a:lnTo>
                  <a:pt x="64221" y="70699"/>
                </a:lnTo>
                <a:lnTo>
                  <a:pt x="64221" y="60200"/>
                </a:lnTo>
                <a:lnTo>
                  <a:pt x="67683" y="53834"/>
                </a:lnTo>
                <a:lnTo>
                  <a:pt x="74608" y="48919"/>
                </a:lnTo>
                <a:lnTo>
                  <a:pt x="80253" y="45674"/>
                </a:lnTo>
                <a:lnTo>
                  <a:pt x="80096" y="45674"/>
                </a:lnTo>
                <a:lnTo>
                  <a:pt x="87676" y="43140"/>
                </a:lnTo>
                <a:lnTo>
                  <a:pt x="96220" y="41695"/>
                </a:lnTo>
                <a:lnTo>
                  <a:pt x="106104" y="41213"/>
                </a:lnTo>
                <a:lnTo>
                  <a:pt x="194030" y="41213"/>
                </a:lnTo>
                <a:lnTo>
                  <a:pt x="194339" y="40543"/>
                </a:lnTo>
                <a:lnTo>
                  <a:pt x="193892" y="39202"/>
                </a:lnTo>
                <a:lnTo>
                  <a:pt x="193446" y="37639"/>
                </a:lnTo>
                <a:lnTo>
                  <a:pt x="192775" y="36299"/>
                </a:lnTo>
                <a:lnTo>
                  <a:pt x="155862" y="9549"/>
                </a:lnTo>
                <a:lnTo>
                  <a:pt x="113811" y="272"/>
                </a:lnTo>
                <a:lnTo>
                  <a:pt x="104429" y="0"/>
                </a:lnTo>
                <a:close/>
              </a:path>
              <a:path w="1262379" h="255904">
                <a:moveTo>
                  <a:pt x="194030" y="41213"/>
                </a:moveTo>
                <a:lnTo>
                  <a:pt x="106104" y="41213"/>
                </a:lnTo>
                <a:lnTo>
                  <a:pt x="117563" y="41695"/>
                </a:lnTo>
                <a:lnTo>
                  <a:pt x="116152" y="41695"/>
                </a:lnTo>
                <a:lnTo>
                  <a:pt x="155360" y="61987"/>
                </a:lnTo>
                <a:lnTo>
                  <a:pt x="157370" y="63774"/>
                </a:lnTo>
                <a:lnTo>
                  <a:pt x="158152" y="64333"/>
                </a:lnTo>
                <a:lnTo>
                  <a:pt x="159056" y="64940"/>
                </a:lnTo>
                <a:lnTo>
                  <a:pt x="160050" y="65338"/>
                </a:lnTo>
                <a:lnTo>
                  <a:pt x="161167" y="65561"/>
                </a:lnTo>
                <a:lnTo>
                  <a:pt x="161986" y="65338"/>
                </a:lnTo>
                <a:lnTo>
                  <a:pt x="162228" y="65338"/>
                </a:lnTo>
                <a:lnTo>
                  <a:pt x="163736" y="64333"/>
                </a:lnTo>
                <a:lnTo>
                  <a:pt x="191882" y="43558"/>
                </a:lnTo>
                <a:lnTo>
                  <a:pt x="193669" y="41995"/>
                </a:lnTo>
                <a:lnTo>
                  <a:pt x="194030" y="41213"/>
                </a:lnTo>
                <a:close/>
              </a:path>
              <a:path w="1262379" h="255904">
                <a:moveTo>
                  <a:pt x="289529" y="3350"/>
                </a:moveTo>
                <a:lnTo>
                  <a:pt x="234466" y="3350"/>
                </a:lnTo>
                <a:lnTo>
                  <a:pt x="232679" y="5472"/>
                </a:lnTo>
                <a:lnTo>
                  <a:pt x="232679" y="247392"/>
                </a:lnTo>
                <a:lnTo>
                  <a:pt x="233070" y="248955"/>
                </a:lnTo>
                <a:lnTo>
                  <a:pt x="233126" y="249179"/>
                </a:lnTo>
                <a:lnTo>
                  <a:pt x="234019" y="250296"/>
                </a:lnTo>
                <a:lnTo>
                  <a:pt x="235136" y="251412"/>
                </a:lnTo>
                <a:lnTo>
                  <a:pt x="237147" y="251971"/>
                </a:lnTo>
                <a:lnTo>
                  <a:pt x="285397" y="251971"/>
                </a:lnTo>
                <a:lnTo>
                  <a:pt x="287630" y="251412"/>
                </a:lnTo>
                <a:lnTo>
                  <a:pt x="288971" y="250296"/>
                </a:lnTo>
                <a:lnTo>
                  <a:pt x="290534" y="248955"/>
                </a:lnTo>
                <a:lnTo>
                  <a:pt x="291316" y="246833"/>
                </a:lnTo>
                <a:lnTo>
                  <a:pt x="291316" y="5472"/>
                </a:lnTo>
                <a:lnTo>
                  <a:pt x="289529" y="3350"/>
                </a:lnTo>
                <a:close/>
              </a:path>
              <a:path w="1262379" h="255904">
                <a:moveTo>
                  <a:pt x="409181" y="3350"/>
                </a:moveTo>
                <a:lnTo>
                  <a:pt x="333567" y="3350"/>
                </a:lnTo>
                <a:lnTo>
                  <a:pt x="331668" y="5472"/>
                </a:lnTo>
                <a:lnTo>
                  <a:pt x="331668" y="249402"/>
                </a:lnTo>
                <a:lnTo>
                  <a:pt x="334014" y="251971"/>
                </a:lnTo>
                <a:lnTo>
                  <a:pt x="375339" y="251971"/>
                </a:lnTo>
                <a:lnTo>
                  <a:pt x="376903" y="251524"/>
                </a:lnTo>
                <a:lnTo>
                  <a:pt x="377573" y="250631"/>
                </a:lnTo>
                <a:lnTo>
                  <a:pt x="378466" y="249737"/>
                </a:lnTo>
                <a:lnTo>
                  <a:pt x="378913" y="248173"/>
                </a:lnTo>
                <a:lnTo>
                  <a:pt x="378913" y="79634"/>
                </a:lnTo>
                <a:lnTo>
                  <a:pt x="379099" y="79076"/>
                </a:lnTo>
                <a:lnTo>
                  <a:pt x="379211" y="78741"/>
                </a:lnTo>
                <a:lnTo>
                  <a:pt x="378913" y="78741"/>
                </a:lnTo>
                <a:lnTo>
                  <a:pt x="379918" y="78406"/>
                </a:lnTo>
                <a:lnTo>
                  <a:pt x="380812" y="78182"/>
                </a:lnTo>
                <a:lnTo>
                  <a:pt x="439922" y="78182"/>
                </a:lnTo>
                <a:lnTo>
                  <a:pt x="414765" y="8376"/>
                </a:lnTo>
                <a:lnTo>
                  <a:pt x="414095" y="6366"/>
                </a:lnTo>
                <a:lnTo>
                  <a:pt x="413202" y="5026"/>
                </a:lnTo>
                <a:lnTo>
                  <a:pt x="410968" y="3685"/>
                </a:lnTo>
                <a:lnTo>
                  <a:pt x="409181" y="3350"/>
                </a:lnTo>
                <a:close/>
              </a:path>
              <a:path w="1262379" h="255904">
                <a:moveTo>
                  <a:pt x="439922" y="78182"/>
                </a:moveTo>
                <a:lnTo>
                  <a:pt x="380812" y="78182"/>
                </a:lnTo>
                <a:lnTo>
                  <a:pt x="381593" y="79076"/>
                </a:lnTo>
                <a:lnTo>
                  <a:pt x="382264" y="81086"/>
                </a:lnTo>
                <a:lnTo>
                  <a:pt x="440230" y="246610"/>
                </a:lnTo>
                <a:lnTo>
                  <a:pt x="441103" y="249402"/>
                </a:lnTo>
                <a:lnTo>
                  <a:pt x="441208" y="249737"/>
                </a:lnTo>
                <a:lnTo>
                  <a:pt x="441501" y="250296"/>
                </a:lnTo>
                <a:lnTo>
                  <a:pt x="443804" y="251971"/>
                </a:lnTo>
                <a:lnTo>
                  <a:pt x="478763" y="251971"/>
                </a:lnTo>
                <a:lnTo>
                  <a:pt x="480962" y="250296"/>
                </a:lnTo>
                <a:lnTo>
                  <a:pt x="481276" y="249737"/>
                </a:lnTo>
                <a:lnTo>
                  <a:pt x="482449" y="246610"/>
                </a:lnTo>
                <a:lnTo>
                  <a:pt x="515571" y="151785"/>
                </a:lnTo>
                <a:lnTo>
                  <a:pt x="466813" y="151785"/>
                </a:lnTo>
                <a:lnTo>
                  <a:pt x="466031" y="150780"/>
                </a:lnTo>
                <a:lnTo>
                  <a:pt x="465361" y="148770"/>
                </a:lnTo>
                <a:lnTo>
                  <a:pt x="440244" y="79076"/>
                </a:lnTo>
                <a:lnTo>
                  <a:pt x="440123" y="78741"/>
                </a:lnTo>
                <a:lnTo>
                  <a:pt x="440003" y="78406"/>
                </a:lnTo>
                <a:lnTo>
                  <a:pt x="439922" y="78182"/>
                </a:lnTo>
                <a:close/>
              </a:path>
              <a:path w="1262379" h="255904">
                <a:moveTo>
                  <a:pt x="602739" y="76172"/>
                </a:moveTo>
                <a:lnTo>
                  <a:pt x="543655" y="76172"/>
                </a:lnTo>
                <a:lnTo>
                  <a:pt x="544102" y="76842"/>
                </a:lnTo>
                <a:lnTo>
                  <a:pt x="544102" y="247503"/>
                </a:lnTo>
                <a:lnTo>
                  <a:pt x="544280" y="248173"/>
                </a:lnTo>
                <a:lnTo>
                  <a:pt x="544727" y="249402"/>
                </a:lnTo>
                <a:lnTo>
                  <a:pt x="545442" y="250296"/>
                </a:lnTo>
                <a:lnTo>
                  <a:pt x="546670" y="251524"/>
                </a:lnTo>
                <a:lnTo>
                  <a:pt x="546938" y="251524"/>
                </a:lnTo>
                <a:lnTo>
                  <a:pt x="548458" y="251971"/>
                </a:lnTo>
                <a:lnTo>
                  <a:pt x="599946" y="251971"/>
                </a:lnTo>
                <a:lnTo>
                  <a:pt x="602622" y="249402"/>
                </a:lnTo>
                <a:lnTo>
                  <a:pt x="602739" y="76172"/>
                </a:lnTo>
                <a:close/>
              </a:path>
              <a:path w="1262379" h="255904">
                <a:moveTo>
                  <a:pt x="601063" y="3350"/>
                </a:moveTo>
                <a:lnTo>
                  <a:pt x="522099" y="3350"/>
                </a:lnTo>
                <a:lnTo>
                  <a:pt x="519642" y="5919"/>
                </a:lnTo>
                <a:lnTo>
                  <a:pt x="518301" y="11057"/>
                </a:lnTo>
                <a:lnTo>
                  <a:pt x="470051" y="148770"/>
                </a:lnTo>
                <a:lnTo>
                  <a:pt x="469381" y="150557"/>
                </a:lnTo>
                <a:lnTo>
                  <a:pt x="468600" y="151562"/>
                </a:lnTo>
                <a:lnTo>
                  <a:pt x="467706" y="151785"/>
                </a:lnTo>
                <a:lnTo>
                  <a:pt x="515571" y="151785"/>
                </a:lnTo>
                <a:lnTo>
                  <a:pt x="540969" y="79076"/>
                </a:lnTo>
                <a:lnTo>
                  <a:pt x="541086" y="78741"/>
                </a:lnTo>
                <a:lnTo>
                  <a:pt x="541533" y="77177"/>
                </a:lnTo>
                <a:lnTo>
                  <a:pt x="542091" y="76395"/>
                </a:lnTo>
                <a:lnTo>
                  <a:pt x="542761" y="76395"/>
                </a:lnTo>
                <a:lnTo>
                  <a:pt x="543655" y="76172"/>
                </a:lnTo>
                <a:lnTo>
                  <a:pt x="602739" y="76172"/>
                </a:lnTo>
                <a:lnTo>
                  <a:pt x="602739" y="5472"/>
                </a:lnTo>
                <a:lnTo>
                  <a:pt x="602459" y="5026"/>
                </a:lnTo>
                <a:lnTo>
                  <a:pt x="601063" y="3350"/>
                </a:lnTo>
                <a:close/>
              </a:path>
              <a:path w="1262379" h="255904">
                <a:moveTo>
                  <a:pt x="748902" y="3350"/>
                </a:moveTo>
                <a:lnTo>
                  <a:pt x="644807" y="3350"/>
                </a:lnTo>
                <a:lnTo>
                  <a:pt x="643020" y="5472"/>
                </a:lnTo>
                <a:lnTo>
                  <a:pt x="643020" y="247503"/>
                </a:lnTo>
                <a:lnTo>
                  <a:pt x="643467" y="249179"/>
                </a:lnTo>
                <a:lnTo>
                  <a:pt x="644360" y="250296"/>
                </a:lnTo>
                <a:lnTo>
                  <a:pt x="645477" y="251412"/>
                </a:lnTo>
                <a:lnTo>
                  <a:pt x="647376" y="251971"/>
                </a:lnTo>
                <a:lnTo>
                  <a:pt x="698753" y="251971"/>
                </a:lnTo>
                <a:lnTo>
                  <a:pt x="701657" y="249402"/>
                </a:lnTo>
                <a:lnTo>
                  <a:pt x="701657" y="158040"/>
                </a:lnTo>
                <a:lnTo>
                  <a:pt x="702886" y="156811"/>
                </a:lnTo>
                <a:lnTo>
                  <a:pt x="755603" y="156811"/>
                </a:lnTo>
                <a:lnTo>
                  <a:pt x="768587" y="156267"/>
                </a:lnTo>
                <a:lnTo>
                  <a:pt x="812188" y="143241"/>
                </a:lnTo>
                <a:lnTo>
                  <a:pt x="839060" y="114928"/>
                </a:lnTo>
                <a:lnTo>
                  <a:pt x="703221" y="114928"/>
                </a:lnTo>
                <a:lnTo>
                  <a:pt x="701657" y="112806"/>
                </a:lnTo>
                <a:lnTo>
                  <a:pt x="701657" y="47468"/>
                </a:lnTo>
                <a:lnTo>
                  <a:pt x="703779" y="45569"/>
                </a:lnTo>
                <a:lnTo>
                  <a:pt x="838584" y="45569"/>
                </a:lnTo>
                <a:lnTo>
                  <a:pt x="833339" y="37192"/>
                </a:lnTo>
                <a:lnTo>
                  <a:pt x="797822" y="11727"/>
                </a:lnTo>
                <a:lnTo>
                  <a:pt x="762011" y="3874"/>
                </a:lnTo>
                <a:lnTo>
                  <a:pt x="748902" y="3350"/>
                </a:lnTo>
                <a:close/>
              </a:path>
              <a:path w="1262379" h="255904">
                <a:moveTo>
                  <a:pt x="838584" y="45569"/>
                </a:moveTo>
                <a:lnTo>
                  <a:pt x="753258" y="45569"/>
                </a:lnTo>
                <a:lnTo>
                  <a:pt x="760406" y="46797"/>
                </a:lnTo>
                <a:lnTo>
                  <a:pt x="772915" y="51712"/>
                </a:lnTo>
                <a:lnTo>
                  <a:pt x="777718" y="55509"/>
                </a:lnTo>
                <a:lnTo>
                  <a:pt x="781068" y="60647"/>
                </a:lnTo>
                <a:lnTo>
                  <a:pt x="784419" y="65561"/>
                </a:lnTo>
                <a:lnTo>
                  <a:pt x="786094" y="71928"/>
                </a:lnTo>
                <a:lnTo>
                  <a:pt x="786010" y="80751"/>
                </a:lnTo>
                <a:lnTo>
                  <a:pt x="785445" y="87515"/>
                </a:lnTo>
                <a:lnTo>
                  <a:pt x="755980" y="114342"/>
                </a:lnTo>
                <a:lnTo>
                  <a:pt x="747561" y="114928"/>
                </a:lnTo>
                <a:lnTo>
                  <a:pt x="839060" y="114928"/>
                </a:lnTo>
                <a:lnTo>
                  <a:pt x="839810" y="113609"/>
                </a:lnTo>
                <a:lnTo>
                  <a:pt x="843475" y="103619"/>
                </a:lnTo>
                <a:lnTo>
                  <a:pt x="845674" y="92667"/>
                </a:lnTo>
                <a:lnTo>
                  <a:pt x="846407" y="80751"/>
                </a:lnTo>
                <a:lnTo>
                  <a:pt x="845590" y="68102"/>
                </a:lnTo>
                <a:lnTo>
                  <a:pt x="843140" y="56626"/>
                </a:lnTo>
                <a:lnTo>
                  <a:pt x="839056" y="46323"/>
                </a:lnTo>
                <a:lnTo>
                  <a:pt x="838584" y="45569"/>
                </a:lnTo>
                <a:close/>
              </a:path>
              <a:path w="1262379" h="255904">
                <a:moveTo>
                  <a:pt x="932690" y="3350"/>
                </a:moveTo>
                <a:lnTo>
                  <a:pt x="877627" y="3350"/>
                </a:lnTo>
                <a:lnTo>
                  <a:pt x="875840" y="5472"/>
                </a:lnTo>
                <a:lnTo>
                  <a:pt x="875924" y="247727"/>
                </a:lnTo>
                <a:lnTo>
                  <a:pt x="880308" y="251971"/>
                </a:lnTo>
                <a:lnTo>
                  <a:pt x="1046948" y="251971"/>
                </a:lnTo>
                <a:lnTo>
                  <a:pt x="1048512" y="251412"/>
                </a:lnTo>
                <a:lnTo>
                  <a:pt x="1049406" y="250296"/>
                </a:lnTo>
                <a:lnTo>
                  <a:pt x="1050523" y="249179"/>
                </a:lnTo>
                <a:lnTo>
                  <a:pt x="1051081" y="247727"/>
                </a:lnTo>
                <a:lnTo>
                  <a:pt x="1051081" y="210757"/>
                </a:lnTo>
                <a:lnTo>
                  <a:pt x="1049071" y="209082"/>
                </a:lnTo>
                <a:lnTo>
                  <a:pt x="935706" y="209082"/>
                </a:lnTo>
                <a:lnTo>
                  <a:pt x="934477" y="207630"/>
                </a:lnTo>
                <a:lnTo>
                  <a:pt x="934477" y="5472"/>
                </a:lnTo>
                <a:lnTo>
                  <a:pt x="932690" y="3350"/>
                </a:lnTo>
                <a:close/>
              </a:path>
              <a:path w="1262379" h="255904">
                <a:moveTo>
                  <a:pt x="1256797" y="3350"/>
                </a:moveTo>
                <a:lnTo>
                  <a:pt x="1080998" y="3350"/>
                </a:lnTo>
                <a:lnTo>
                  <a:pt x="1079211" y="5472"/>
                </a:lnTo>
                <a:lnTo>
                  <a:pt x="1079211" y="249625"/>
                </a:lnTo>
                <a:lnTo>
                  <a:pt x="1081668" y="251971"/>
                </a:lnTo>
                <a:lnTo>
                  <a:pt x="1257914" y="251971"/>
                </a:lnTo>
                <a:lnTo>
                  <a:pt x="1259589" y="251412"/>
                </a:lnTo>
                <a:lnTo>
                  <a:pt x="1260483" y="250296"/>
                </a:lnTo>
                <a:lnTo>
                  <a:pt x="1261600" y="249179"/>
                </a:lnTo>
                <a:lnTo>
                  <a:pt x="1262158" y="247727"/>
                </a:lnTo>
                <a:lnTo>
                  <a:pt x="1262158" y="210757"/>
                </a:lnTo>
                <a:lnTo>
                  <a:pt x="1260148" y="209082"/>
                </a:lnTo>
                <a:lnTo>
                  <a:pt x="1139076" y="209082"/>
                </a:lnTo>
                <a:lnTo>
                  <a:pt x="1137848" y="207630"/>
                </a:lnTo>
                <a:lnTo>
                  <a:pt x="1137848" y="149440"/>
                </a:lnTo>
                <a:lnTo>
                  <a:pt x="1139412" y="148100"/>
                </a:lnTo>
                <a:lnTo>
                  <a:pt x="1216254" y="148100"/>
                </a:lnTo>
                <a:lnTo>
                  <a:pt x="1217594" y="147653"/>
                </a:lnTo>
                <a:lnTo>
                  <a:pt x="1218264" y="146759"/>
                </a:lnTo>
                <a:lnTo>
                  <a:pt x="1219158" y="145866"/>
                </a:lnTo>
                <a:lnTo>
                  <a:pt x="1219605" y="144749"/>
                </a:lnTo>
                <a:lnTo>
                  <a:pt x="1219605" y="107668"/>
                </a:lnTo>
                <a:lnTo>
                  <a:pt x="1217706" y="105881"/>
                </a:lnTo>
                <a:lnTo>
                  <a:pt x="1139523" y="105881"/>
                </a:lnTo>
                <a:lnTo>
                  <a:pt x="1137848" y="103982"/>
                </a:lnTo>
                <a:lnTo>
                  <a:pt x="1137848" y="48026"/>
                </a:lnTo>
                <a:lnTo>
                  <a:pt x="1139970" y="46239"/>
                </a:lnTo>
                <a:lnTo>
                  <a:pt x="1255792" y="46239"/>
                </a:lnTo>
                <a:lnTo>
                  <a:pt x="1258138" y="43893"/>
                </a:lnTo>
                <a:lnTo>
                  <a:pt x="1258138" y="39202"/>
                </a:lnTo>
                <a:lnTo>
                  <a:pt x="1258465" y="9716"/>
                </a:lnTo>
                <a:lnTo>
                  <a:pt x="1258473" y="5249"/>
                </a:lnTo>
                <a:lnTo>
                  <a:pt x="1256797" y="3350"/>
                </a:lnTo>
                <a:close/>
              </a:path>
            </a:pathLst>
          </a:custGeom>
          <a:solidFill>
            <a:srgbClr val="ADADA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792" y="6386402"/>
            <a:ext cx="4290340" cy="1324357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8201216" y="5726904"/>
            <a:ext cx="1866264" cy="255904"/>
          </a:xfrm>
          <a:custGeom>
            <a:avLst/>
            <a:gdLst/>
            <a:ahLst/>
            <a:cxnLst/>
            <a:rect l="l" t="t" r="r" b="b"/>
            <a:pathLst>
              <a:path w="1866265" h="255904">
                <a:moveTo>
                  <a:pt x="77512" y="3350"/>
                </a:moveTo>
                <a:lnTo>
                  <a:pt x="1898" y="3350"/>
                </a:lnTo>
                <a:lnTo>
                  <a:pt x="0" y="5472"/>
                </a:lnTo>
                <a:lnTo>
                  <a:pt x="0" y="249402"/>
                </a:lnTo>
                <a:lnTo>
                  <a:pt x="2345" y="251971"/>
                </a:lnTo>
                <a:lnTo>
                  <a:pt x="43670" y="251971"/>
                </a:lnTo>
                <a:lnTo>
                  <a:pt x="45234" y="251524"/>
                </a:lnTo>
                <a:lnTo>
                  <a:pt x="45904" y="250631"/>
                </a:lnTo>
                <a:lnTo>
                  <a:pt x="46797" y="249737"/>
                </a:lnTo>
                <a:lnTo>
                  <a:pt x="47244" y="248173"/>
                </a:lnTo>
                <a:lnTo>
                  <a:pt x="47244" y="79634"/>
                </a:lnTo>
                <a:lnTo>
                  <a:pt x="47430" y="79076"/>
                </a:lnTo>
                <a:lnTo>
                  <a:pt x="47542" y="78741"/>
                </a:lnTo>
                <a:lnTo>
                  <a:pt x="47244" y="78741"/>
                </a:lnTo>
                <a:lnTo>
                  <a:pt x="48249" y="78406"/>
                </a:lnTo>
                <a:lnTo>
                  <a:pt x="49143" y="78182"/>
                </a:lnTo>
                <a:lnTo>
                  <a:pt x="108253" y="78182"/>
                </a:lnTo>
                <a:lnTo>
                  <a:pt x="83096" y="8376"/>
                </a:lnTo>
                <a:lnTo>
                  <a:pt x="82426" y="6366"/>
                </a:lnTo>
                <a:lnTo>
                  <a:pt x="81533" y="5026"/>
                </a:lnTo>
                <a:lnTo>
                  <a:pt x="79299" y="3685"/>
                </a:lnTo>
                <a:lnTo>
                  <a:pt x="77512" y="3350"/>
                </a:lnTo>
                <a:close/>
              </a:path>
              <a:path w="1866265" h="255904">
                <a:moveTo>
                  <a:pt x="108253" y="78182"/>
                </a:moveTo>
                <a:lnTo>
                  <a:pt x="49143" y="78182"/>
                </a:lnTo>
                <a:lnTo>
                  <a:pt x="49925" y="79076"/>
                </a:lnTo>
                <a:lnTo>
                  <a:pt x="50595" y="81086"/>
                </a:lnTo>
                <a:lnTo>
                  <a:pt x="108562" y="246610"/>
                </a:lnTo>
                <a:lnTo>
                  <a:pt x="109434" y="249402"/>
                </a:lnTo>
                <a:lnTo>
                  <a:pt x="109539" y="249737"/>
                </a:lnTo>
                <a:lnTo>
                  <a:pt x="109832" y="250296"/>
                </a:lnTo>
                <a:lnTo>
                  <a:pt x="112136" y="251971"/>
                </a:lnTo>
                <a:lnTo>
                  <a:pt x="147094" y="251971"/>
                </a:lnTo>
                <a:lnTo>
                  <a:pt x="149293" y="250296"/>
                </a:lnTo>
                <a:lnTo>
                  <a:pt x="149608" y="249737"/>
                </a:lnTo>
                <a:lnTo>
                  <a:pt x="150780" y="246610"/>
                </a:lnTo>
                <a:lnTo>
                  <a:pt x="183903" y="151785"/>
                </a:lnTo>
                <a:lnTo>
                  <a:pt x="135144" y="151785"/>
                </a:lnTo>
                <a:lnTo>
                  <a:pt x="134362" y="150780"/>
                </a:lnTo>
                <a:lnTo>
                  <a:pt x="133692" y="148770"/>
                </a:lnTo>
                <a:lnTo>
                  <a:pt x="108575" y="79076"/>
                </a:lnTo>
                <a:lnTo>
                  <a:pt x="108454" y="78741"/>
                </a:lnTo>
                <a:lnTo>
                  <a:pt x="108334" y="78406"/>
                </a:lnTo>
                <a:lnTo>
                  <a:pt x="108253" y="78182"/>
                </a:lnTo>
                <a:close/>
              </a:path>
              <a:path w="1866265" h="255904">
                <a:moveTo>
                  <a:pt x="271070" y="76172"/>
                </a:moveTo>
                <a:lnTo>
                  <a:pt x="211986" y="76172"/>
                </a:lnTo>
                <a:lnTo>
                  <a:pt x="212433" y="76842"/>
                </a:lnTo>
                <a:lnTo>
                  <a:pt x="212433" y="247503"/>
                </a:lnTo>
                <a:lnTo>
                  <a:pt x="212612" y="248173"/>
                </a:lnTo>
                <a:lnTo>
                  <a:pt x="213058" y="249402"/>
                </a:lnTo>
                <a:lnTo>
                  <a:pt x="213773" y="250296"/>
                </a:lnTo>
                <a:lnTo>
                  <a:pt x="215002" y="251524"/>
                </a:lnTo>
                <a:lnTo>
                  <a:pt x="215270" y="251524"/>
                </a:lnTo>
                <a:lnTo>
                  <a:pt x="216789" y="251971"/>
                </a:lnTo>
                <a:lnTo>
                  <a:pt x="268278" y="251971"/>
                </a:lnTo>
                <a:lnTo>
                  <a:pt x="270953" y="249402"/>
                </a:lnTo>
                <a:lnTo>
                  <a:pt x="271070" y="76172"/>
                </a:lnTo>
                <a:close/>
              </a:path>
              <a:path w="1866265" h="255904">
                <a:moveTo>
                  <a:pt x="269394" y="3350"/>
                </a:moveTo>
                <a:lnTo>
                  <a:pt x="190430" y="3350"/>
                </a:lnTo>
                <a:lnTo>
                  <a:pt x="187973" y="5919"/>
                </a:lnTo>
                <a:lnTo>
                  <a:pt x="186633" y="11057"/>
                </a:lnTo>
                <a:lnTo>
                  <a:pt x="138383" y="148770"/>
                </a:lnTo>
                <a:lnTo>
                  <a:pt x="137713" y="150557"/>
                </a:lnTo>
                <a:lnTo>
                  <a:pt x="136931" y="151562"/>
                </a:lnTo>
                <a:lnTo>
                  <a:pt x="136037" y="151785"/>
                </a:lnTo>
                <a:lnTo>
                  <a:pt x="183903" y="151785"/>
                </a:lnTo>
                <a:lnTo>
                  <a:pt x="209300" y="79076"/>
                </a:lnTo>
                <a:lnTo>
                  <a:pt x="209417" y="78741"/>
                </a:lnTo>
                <a:lnTo>
                  <a:pt x="209864" y="77177"/>
                </a:lnTo>
                <a:lnTo>
                  <a:pt x="210422" y="76395"/>
                </a:lnTo>
                <a:lnTo>
                  <a:pt x="211093" y="76395"/>
                </a:lnTo>
                <a:lnTo>
                  <a:pt x="211986" y="76172"/>
                </a:lnTo>
                <a:lnTo>
                  <a:pt x="271070" y="76172"/>
                </a:lnTo>
                <a:lnTo>
                  <a:pt x="271070" y="5472"/>
                </a:lnTo>
                <a:lnTo>
                  <a:pt x="270791" y="5026"/>
                </a:lnTo>
                <a:lnTo>
                  <a:pt x="269394" y="3350"/>
                </a:lnTo>
                <a:close/>
              </a:path>
              <a:path w="1866265" h="255904">
                <a:moveTo>
                  <a:pt x="417903" y="0"/>
                </a:moveTo>
                <a:lnTo>
                  <a:pt x="370721" y="8858"/>
                </a:lnTo>
                <a:lnTo>
                  <a:pt x="334303" y="34512"/>
                </a:lnTo>
                <a:lnTo>
                  <a:pt x="310950" y="74929"/>
                </a:lnTo>
                <a:lnTo>
                  <a:pt x="303901" y="109106"/>
                </a:lnTo>
                <a:lnTo>
                  <a:pt x="303854" y="109420"/>
                </a:lnTo>
                <a:lnTo>
                  <a:pt x="302990" y="128331"/>
                </a:lnTo>
                <a:lnTo>
                  <a:pt x="302990" y="129001"/>
                </a:lnTo>
                <a:lnTo>
                  <a:pt x="303818" y="147262"/>
                </a:lnTo>
                <a:lnTo>
                  <a:pt x="303833" y="147597"/>
                </a:lnTo>
                <a:lnTo>
                  <a:pt x="306360" y="164853"/>
                </a:lnTo>
                <a:lnTo>
                  <a:pt x="306409" y="165188"/>
                </a:lnTo>
                <a:lnTo>
                  <a:pt x="310614" y="181104"/>
                </a:lnTo>
                <a:lnTo>
                  <a:pt x="333717" y="221563"/>
                </a:lnTo>
                <a:lnTo>
                  <a:pt x="370093" y="246840"/>
                </a:lnTo>
                <a:lnTo>
                  <a:pt x="417903" y="255322"/>
                </a:lnTo>
                <a:lnTo>
                  <a:pt x="434395" y="254379"/>
                </a:lnTo>
                <a:lnTo>
                  <a:pt x="434647" y="254379"/>
                </a:lnTo>
                <a:lnTo>
                  <a:pt x="450033" y="251552"/>
                </a:lnTo>
                <a:lnTo>
                  <a:pt x="450235" y="251552"/>
                </a:lnTo>
                <a:lnTo>
                  <a:pt x="465085" y="246652"/>
                </a:lnTo>
                <a:lnTo>
                  <a:pt x="478550" y="239908"/>
                </a:lnTo>
                <a:lnTo>
                  <a:pt x="490697" y="231385"/>
                </a:lnTo>
                <a:lnTo>
                  <a:pt x="501335" y="221228"/>
                </a:lnTo>
                <a:lnTo>
                  <a:pt x="506849" y="214108"/>
                </a:lnTo>
                <a:lnTo>
                  <a:pt x="417903" y="214108"/>
                </a:lnTo>
                <a:lnTo>
                  <a:pt x="405136" y="212873"/>
                </a:lnTo>
                <a:lnTo>
                  <a:pt x="404981" y="212873"/>
                </a:lnTo>
                <a:lnTo>
                  <a:pt x="394026" y="209166"/>
                </a:lnTo>
                <a:lnTo>
                  <a:pt x="367543" y="167953"/>
                </a:lnTo>
                <a:lnTo>
                  <a:pt x="364292" y="129001"/>
                </a:lnTo>
                <a:lnTo>
                  <a:pt x="365039" y="109420"/>
                </a:lnTo>
                <a:lnTo>
                  <a:pt x="365109" y="107598"/>
                </a:lnTo>
                <a:lnTo>
                  <a:pt x="377360" y="61987"/>
                </a:lnTo>
                <a:lnTo>
                  <a:pt x="417903" y="40878"/>
                </a:lnTo>
                <a:lnTo>
                  <a:pt x="506027" y="40878"/>
                </a:lnTo>
                <a:lnTo>
                  <a:pt x="501084" y="34512"/>
                </a:lnTo>
                <a:lnTo>
                  <a:pt x="464896" y="8858"/>
                </a:lnTo>
                <a:lnTo>
                  <a:pt x="434740" y="984"/>
                </a:lnTo>
                <a:lnTo>
                  <a:pt x="417903" y="0"/>
                </a:lnTo>
                <a:close/>
              </a:path>
              <a:path w="1866265" h="255904">
                <a:moveTo>
                  <a:pt x="506027" y="40878"/>
                </a:moveTo>
                <a:lnTo>
                  <a:pt x="417903" y="40878"/>
                </a:lnTo>
                <a:lnTo>
                  <a:pt x="430573" y="42197"/>
                </a:lnTo>
                <a:lnTo>
                  <a:pt x="441442" y="46155"/>
                </a:lnTo>
                <a:lnTo>
                  <a:pt x="467577" y="89128"/>
                </a:lnTo>
                <a:lnTo>
                  <a:pt x="470818" y="128331"/>
                </a:lnTo>
                <a:lnTo>
                  <a:pt x="470844" y="129001"/>
                </a:lnTo>
                <a:lnTo>
                  <a:pt x="470153" y="147262"/>
                </a:lnTo>
                <a:lnTo>
                  <a:pt x="470048" y="150047"/>
                </a:lnTo>
                <a:lnTo>
                  <a:pt x="467694" y="167701"/>
                </a:lnTo>
                <a:lnTo>
                  <a:pt x="467661" y="167953"/>
                </a:lnTo>
                <a:lnTo>
                  <a:pt x="463766" y="182402"/>
                </a:lnTo>
                <a:lnTo>
                  <a:pt x="463682" y="182716"/>
                </a:lnTo>
                <a:lnTo>
                  <a:pt x="458111" y="194339"/>
                </a:lnTo>
                <a:lnTo>
                  <a:pt x="450823" y="202988"/>
                </a:lnTo>
                <a:lnTo>
                  <a:pt x="441693" y="209166"/>
                </a:lnTo>
                <a:lnTo>
                  <a:pt x="430719" y="212873"/>
                </a:lnTo>
                <a:lnTo>
                  <a:pt x="417903" y="214108"/>
                </a:lnTo>
                <a:lnTo>
                  <a:pt x="506849" y="214108"/>
                </a:lnTo>
                <a:lnTo>
                  <a:pt x="528552" y="165188"/>
                </a:lnTo>
                <a:lnTo>
                  <a:pt x="531232" y="147597"/>
                </a:lnTo>
                <a:lnTo>
                  <a:pt x="531282" y="147262"/>
                </a:lnTo>
                <a:lnTo>
                  <a:pt x="532130" y="129001"/>
                </a:lnTo>
                <a:lnTo>
                  <a:pt x="532161" y="128331"/>
                </a:lnTo>
                <a:lnTo>
                  <a:pt x="531296" y="109420"/>
                </a:lnTo>
                <a:lnTo>
                  <a:pt x="531282" y="109106"/>
                </a:lnTo>
                <a:lnTo>
                  <a:pt x="528680" y="91557"/>
                </a:lnTo>
                <a:lnTo>
                  <a:pt x="528643" y="91306"/>
                </a:lnTo>
                <a:lnTo>
                  <a:pt x="524285" y="75076"/>
                </a:lnTo>
                <a:lnTo>
                  <a:pt x="524245" y="74929"/>
                </a:lnTo>
                <a:lnTo>
                  <a:pt x="518088" y="59977"/>
                </a:lnTo>
                <a:lnTo>
                  <a:pt x="510319" y="46406"/>
                </a:lnTo>
                <a:lnTo>
                  <a:pt x="506027" y="40878"/>
                </a:lnTo>
                <a:close/>
              </a:path>
              <a:path w="1866265" h="255904">
                <a:moveTo>
                  <a:pt x="642426" y="3462"/>
                </a:moveTo>
                <a:lnTo>
                  <a:pt x="568443" y="3462"/>
                </a:lnTo>
                <a:lnTo>
                  <a:pt x="566924" y="3909"/>
                </a:lnTo>
                <a:lnTo>
                  <a:pt x="565728" y="5088"/>
                </a:lnTo>
                <a:lnTo>
                  <a:pt x="564690" y="5919"/>
                </a:lnTo>
                <a:lnTo>
                  <a:pt x="564132" y="7706"/>
                </a:lnTo>
                <a:lnTo>
                  <a:pt x="564132" y="249290"/>
                </a:lnTo>
                <a:lnTo>
                  <a:pt x="566700" y="251971"/>
                </a:lnTo>
                <a:lnTo>
                  <a:pt x="644548" y="251971"/>
                </a:lnTo>
                <a:lnTo>
                  <a:pt x="685343" y="248201"/>
                </a:lnTo>
                <a:lnTo>
                  <a:pt x="732545" y="228390"/>
                </a:lnTo>
                <a:lnTo>
                  <a:pt x="751078" y="210757"/>
                </a:lnTo>
                <a:lnTo>
                  <a:pt x="624220" y="210757"/>
                </a:lnTo>
                <a:lnTo>
                  <a:pt x="622769" y="209194"/>
                </a:lnTo>
                <a:lnTo>
                  <a:pt x="622769" y="46462"/>
                </a:lnTo>
                <a:lnTo>
                  <a:pt x="623885" y="44899"/>
                </a:lnTo>
                <a:lnTo>
                  <a:pt x="751442" y="44899"/>
                </a:lnTo>
                <a:lnTo>
                  <a:pt x="745906" y="38449"/>
                </a:lnTo>
                <a:lnTo>
                  <a:pt x="705028" y="13298"/>
                </a:lnTo>
                <a:lnTo>
                  <a:pt x="667835" y="5088"/>
                </a:lnTo>
                <a:lnTo>
                  <a:pt x="642426" y="3462"/>
                </a:lnTo>
                <a:close/>
              </a:path>
              <a:path w="1866265" h="255904">
                <a:moveTo>
                  <a:pt x="751442" y="44899"/>
                </a:moveTo>
                <a:lnTo>
                  <a:pt x="636841" y="44899"/>
                </a:lnTo>
                <a:lnTo>
                  <a:pt x="649804" y="45422"/>
                </a:lnTo>
                <a:lnTo>
                  <a:pt x="661553" y="46993"/>
                </a:lnTo>
                <a:lnTo>
                  <a:pt x="696819" y="64081"/>
                </a:lnTo>
                <a:lnTo>
                  <a:pt x="714075" y="100436"/>
                </a:lnTo>
                <a:lnTo>
                  <a:pt x="716240" y="126655"/>
                </a:lnTo>
                <a:lnTo>
                  <a:pt x="716253" y="126990"/>
                </a:lnTo>
                <a:lnTo>
                  <a:pt x="710975" y="165942"/>
                </a:lnTo>
                <a:lnTo>
                  <a:pt x="688023" y="197899"/>
                </a:lnTo>
                <a:lnTo>
                  <a:pt x="646663" y="210255"/>
                </a:lnTo>
                <a:lnTo>
                  <a:pt x="633491" y="210757"/>
                </a:lnTo>
                <a:lnTo>
                  <a:pt x="751078" y="210757"/>
                </a:lnTo>
                <a:lnTo>
                  <a:pt x="773884" y="162424"/>
                </a:lnTo>
                <a:lnTo>
                  <a:pt x="777553" y="126990"/>
                </a:lnTo>
                <a:lnTo>
                  <a:pt x="777570" y="126655"/>
                </a:lnTo>
                <a:lnTo>
                  <a:pt x="769654" y="76709"/>
                </a:lnTo>
                <a:lnTo>
                  <a:pt x="755665" y="49820"/>
                </a:lnTo>
                <a:lnTo>
                  <a:pt x="751442" y="44899"/>
                </a:lnTo>
                <a:close/>
              </a:path>
              <a:path w="1866265" h="255904">
                <a:moveTo>
                  <a:pt x="986645" y="3350"/>
                </a:moveTo>
                <a:lnTo>
                  <a:pt x="810846" y="3350"/>
                </a:lnTo>
                <a:lnTo>
                  <a:pt x="809059" y="5472"/>
                </a:lnTo>
                <a:lnTo>
                  <a:pt x="809059" y="249625"/>
                </a:lnTo>
                <a:lnTo>
                  <a:pt x="811516" y="251971"/>
                </a:lnTo>
                <a:lnTo>
                  <a:pt x="987762" y="251971"/>
                </a:lnTo>
                <a:lnTo>
                  <a:pt x="989437" y="251412"/>
                </a:lnTo>
                <a:lnTo>
                  <a:pt x="990331" y="250296"/>
                </a:lnTo>
                <a:lnTo>
                  <a:pt x="991448" y="249179"/>
                </a:lnTo>
                <a:lnTo>
                  <a:pt x="992006" y="247727"/>
                </a:lnTo>
                <a:lnTo>
                  <a:pt x="992006" y="210757"/>
                </a:lnTo>
                <a:lnTo>
                  <a:pt x="989996" y="209082"/>
                </a:lnTo>
                <a:lnTo>
                  <a:pt x="868924" y="209082"/>
                </a:lnTo>
                <a:lnTo>
                  <a:pt x="867696" y="207630"/>
                </a:lnTo>
                <a:lnTo>
                  <a:pt x="867696" y="149440"/>
                </a:lnTo>
                <a:lnTo>
                  <a:pt x="869259" y="148100"/>
                </a:lnTo>
                <a:lnTo>
                  <a:pt x="946102" y="148100"/>
                </a:lnTo>
                <a:lnTo>
                  <a:pt x="947442" y="147653"/>
                </a:lnTo>
                <a:lnTo>
                  <a:pt x="948112" y="146759"/>
                </a:lnTo>
                <a:lnTo>
                  <a:pt x="949006" y="145866"/>
                </a:lnTo>
                <a:lnTo>
                  <a:pt x="949452" y="144749"/>
                </a:lnTo>
                <a:lnTo>
                  <a:pt x="949452" y="107668"/>
                </a:lnTo>
                <a:lnTo>
                  <a:pt x="947554" y="105881"/>
                </a:lnTo>
                <a:lnTo>
                  <a:pt x="869371" y="105881"/>
                </a:lnTo>
                <a:lnTo>
                  <a:pt x="867696" y="103982"/>
                </a:lnTo>
                <a:lnTo>
                  <a:pt x="867696" y="48026"/>
                </a:lnTo>
                <a:lnTo>
                  <a:pt x="869818" y="46239"/>
                </a:lnTo>
                <a:lnTo>
                  <a:pt x="985640" y="46239"/>
                </a:lnTo>
                <a:lnTo>
                  <a:pt x="987985" y="43893"/>
                </a:lnTo>
                <a:lnTo>
                  <a:pt x="987985" y="39202"/>
                </a:lnTo>
                <a:lnTo>
                  <a:pt x="988313" y="9716"/>
                </a:lnTo>
                <a:lnTo>
                  <a:pt x="988320" y="5249"/>
                </a:lnTo>
                <a:lnTo>
                  <a:pt x="986645" y="3350"/>
                </a:lnTo>
                <a:close/>
              </a:path>
              <a:path w="1866265" h="255904">
                <a:moveTo>
                  <a:pt x="1131494" y="3350"/>
                </a:moveTo>
                <a:lnTo>
                  <a:pt x="1023378" y="3350"/>
                </a:lnTo>
                <a:lnTo>
                  <a:pt x="1021591" y="5472"/>
                </a:lnTo>
                <a:lnTo>
                  <a:pt x="1021591" y="247503"/>
                </a:lnTo>
                <a:lnTo>
                  <a:pt x="1022128" y="249290"/>
                </a:lnTo>
                <a:lnTo>
                  <a:pt x="1022932" y="250296"/>
                </a:lnTo>
                <a:lnTo>
                  <a:pt x="1024049" y="251412"/>
                </a:lnTo>
                <a:lnTo>
                  <a:pt x="1025947" y="251971"/>
                </a:lnTo>
                <a:lnTo>
                  <a:pt x="1077213" y="251971"/>
                </a:lnTo>
                <a:lnTo>
                  <a:pt x="1080228" y="249290"/>
                </a:lnTo>
                <a:lnTo>
                  <a:pt x="1080228" y="150445"/>
                </a:lnTo>
                <a:lnTo>
                  <a:pt x="1080452" y="149663"/>
                </a:lnTo>
                <a:lnTo>
                  <a:pt x="1080787" y="148993"/>
                </a:lnTo>
                <a:lnTo>
                  <a:pt x="1080899" y="148770"/>
                </a:lnTo>
                <a:lnTo>
                  <a:pt x="1081569" y="147876"/>
                </a:lnTo>
                <a:lnTo>
                  <a:pt x="1082686" y="147430"/>
                </a:lnTo>
                <a:lnTo>
                  <a:pt x="1181144" y="147430"/>
                </a:lnTo>
                <a:lnTo>
                  <a:pt x="1179074" y="142739"/>
                </a:lnTo>
                <a:lnTo>
                  <a:pt x="1177957" y="140058"/>
                </a:lnTo>
                <a:lnTo>
                  <a:pt x="1178403" y="138383"/>
                </a:lnTo>
                <a:lnTo>
                  <a:pt x="1180414" y="137713"/>
                </a:lnTo>
                <a:lnTo>
                  <a:pt x="1186487" y="135262"/>
                </a:lnTo>
                <a:lnTo>
                  <a:pt x="1216518" y="108624"/>
                </a:lnTo>
                <a:lnTo>
                  <a:pt x="1216909" y="107892"/>
                </a:lnTo>
                <a:lnTo>
                  <a:pt x="1081792" y="107892"/>
                </a:lnTo>
                <a:lnTo>
                  <a:pt x="1080228" y="105993"/>
                </a:lnTo>
                <a:lnTo>
                  <a:pt x="1080228" y="44452"/>
                </a:lnTo>
                <a:lnTo>
                  <a:pt x="1082257" y="42637"/>
                </a:lnTo>
                <a:lnTo>
                  <a:pt x="1220036" y="42637"/>
                </a:lnTo>
                <a:lnTo>
                  <a:pt x="1212182" y="30930"/>
                </a:lnTo>
                <a:lnTo>
                  <a:pt x="1201188" y="21109"/>
                </a:lnTo>
                <a:lnTo>
                  <a:pt x="1187534" y="13339"/>
                </a:lnTo>
                <a:lnTo>
                  <a:pt x="1171367" y="7790"/>
                </a:lnTo>
                <a:lnTo>
                  <a:pt x="1152687" y="4460"/>
                </a:lnTo>
                <a:lnTo>
                  <a:pt x="1131494" y="3350"/>
                </a:lnTo>
                <a:close/>
              </a:path>
              <a:path w="1866265" h="255904">
                <a:moveTo>
                  <a:pt x="1181144" y="147430"/>
                </a:moveTo>
                <a:lnTo>
                  <a:pt x="1120995" y="147430"/>
                </a:lnTo>
                <a:lnTo>
                  <a:pt x="1124122" y="148993"/>
                </a:lnTo>
                <a:lnTo>
                  <a:pt x="1125463" y="152121"/>
                </a:lnTo>
                <a:lnTo>
                  <a:pt x="1161650" y="245940"/>
                </a:lnTo>
                <a:lnTo>
                  <a:pt x="1162767" y="249960"/>
                </a:lnTo>
                <a:lnTo>
                  <a:pt x="1165224" y="251971"/>
                </a:lnTo>
                <a:lnTo>
                  <a:pt x="1220510" y="251971"/>
                </a:lnTo>
                <a:lnTo>
                  <a:pt x="1222074" y="251077"/>
                </a:lnTo>
                <a:lnTo>
                  <a:pt x="1222968" y="249290"/>
                </a:lnTo>
                <a:lnTo>
                  <a:pt x="1224084" y="247503"/>
                </a:lnTo>
                <a:lnTo>
                  <a:pt x="1224196" y="245381"/>
                </a:lnTo>
                <a:lnTo>
                  <a:pt x="1223303" y="242924"/>
                </a:lnTo>
                <a:lnTo>
                  <a:pt x="1181144" y="147430"/>
                </a:lnTo>
                <a:close/>
              </a:path>
              <a:path w="1866265" h="255904">
                <a:moveTo>
                  <a:pt x="1220036" y="42637"/>
                </a:moveTo>
                <a:lnTo>
                  <a:pt x="1129108" y="42637"/>
                </a:lnTo>
                <a:lnTo>
                  <a:pt x="1135934" y="43077"/>
                </a:lnTo>
                <a:lnTo>
                  <a:pt x="1143221" y="44647"/>
                </a:lnTo>
                <a:lnTo>
                  <a:pt x="1165671" y="75725"/>
                </a:lnTo>
                <a:lnTo>
                  <a:pt x="1165022" y="83138"/>
                </a:lnTo>
                <a:lnTo>
                  <a:pt x="1142671" y="105993"/>
                </a:lnTo>
                <a:lnTo>
                  <a:pt x="1142388" y="105993"/>
                </a:lnTo>
                <a:lnTo>
                  <a:pt x="1135117" y="107389"/>
                </a:lnTo>
                <a:lnTo>
                  <a:pt x="1126133" y="107892"/>
                </a:lnTo>
                <a:lnTo>
                  <a:pt x="1216909" y="107892"/>
                </a:lnTo>
                <a:lnTo>
                  <a:pt x="1226318" y="71704"/>
                </a:lnTo>
                <a:lnTo>
                  <a:pt x="1224748" y="56228"/>
                </a:lnTo>
                <a:lnTo>
                  <a:pt x="1220036" y="42637"/>
                </a:lnTo>
                <a:close/>
              </a:path>
              <a:path w="1866265" h="255904">
                <a:moveTo>
                  <a:pt x="1383458" y="3350"/>
                </a:moveTo>
                <a:lnTo>
                  <a:pt x="1325603" y="3350"/>
                </a:lnTo>
                <a:lnTo>
                  <a:pt x="1323704" y="3909"/>
                </a:lnTo>
                <a:lnTo>
                  <a:pt x="1322588" y="5026"/>
                </a:lnTo>
                <a:lnTo>
                  <a:pt x="1321471" y="5919"/>
                </a:lnTo>
                <a:lnTo>
                  <a:pt x="1320466" y="7594"/>
                </a:lnTo>
                <a:lnTo>
                  <a:pt x="1236140" y="242254"/>
                </a:lnTo>
                <a:lnTo>
                  <a:pt x="1235384" y="244711"/>
                </a:lnTo>
                <a:lnTo>
                  <a:pt x="1235302" y="247615"/>
                </a:lnTo>
                <a:lnTo>
                  <a:pt x="1237033" y="251077"/>
                </a:lnTo>
                <a:lnTo>
                  <a:pt x="1238485" y="251971"/>
                </a:lnTo>
                <a:lnTo>
                  <a:pt x="1281262" y="251971"/>
                </a:lnTo>
                <a:lnTo>
                  <a:pt x="1286065" y="247615"/>
                </a:lnTo>
                <a:lnTo>
                  <a:pt x="1303704" y="198360"/>
                </a:lnTo>
                <a:lnTo>
                  <a:pt x="1303824" y="198025"/>
                </a:lnTo>
                <a:lnTo>
                  <a:pt x="1304494" y="195791"/>
                </a:lnTo>
                <a:lnTo>
                  <a:pt x="1305946" y="194674"/>
                </a:lnTo>
                <a:lnTo>
                  <a:pt x="1454161" y="194674"/>
                </a:lnTo>
                <a:lnTo>
                  <a:pt x="1438277" y="150110"/>
                </a:lnTo>
                <a:lnTo>
                  <a:pt x="1317673" y="150110"/>
                </a:lnTo>
                <a:lnTo>
                  <a:pt x="1316668" y="148211"/>
                </a:lnTo>
                <a:lnTo>
                  <a:pt x="1318232" y="144414"/>
                </a:lnTo>
                <a:lnTo>
                  <a:pt x="1346713" y="66343"/>
                </a:lnTo>
                <a:lnTo>
                  <a:pt x="1347383" y="64779"/>
                </a:lnTo>
                <a:lnTo>
                  <a:pt x="1348053" y="63998"/>
                </a:lnTo>
                <a:lnTo>
                  <a:pt x="1407585" y="63998"/>
                </a:lnTo>
                <a:lnTo>
                  <a:pt x="1388596" y="10722"/>
                </a:lnTo>
                <a:lnTo>
                  <a:pt x="1386931" y="6142"/>
                </a:lnTo>
                <a:lnTo>
                  <a:pt x="1386850" y="5919"/>
                </a:lnTo>
                <a:lnTo>
                  <a:pt x="1385743" y="5026"/>
                </a:lnTo>
                <a:lnTo>
                  <a:pt x="1383458" y="3350"/>
                </a:lnTo>
                <a:close/>
              </a:path>
              <a:path w="1866265" h="255904">
                <a:moveTo>
                  <a:pt x="1454161" y="194674"/>
                </a:moveTo>
                <a:lnTo>
                  <a:pt x="1391500" y="194674"/>
                </a:lnTo>
                <a:lnTo>
                  <a:pt x="1392505" y="195009"/>
                </a:lnTo>
                <a:lnTo>
                  <a:pt x="1393064" y="195791"/>
                </a:lnTo>
                <a:lnTo>
                  <a:pt x="1393622" y="196350"/>
                </a:lnTo>
                <a:lnTo>
                  <a:pt x="1394069" y="197243"/>
                </a:lnTo>
                <a:lnTo>
                  <a:pt x="1394225" y="198025"/>
                </a:lnTo>
                <a:lnTo>
                  <a:pt x="1394292" y="198360"/>
                </a:lnTo>
                <a:lnTo>
                  <a:pt x="1411716" y="247280"/>
                </a:lnTo>
                <a:lnTo>
                  <a:pt x="1412450" y="249849"/>
                </a:lnTo>
                <a:lnTo>
                  <a:pt x="1412514" y="250072"/>
                </a:lnTo>
                <a:lnTo>
                  <a:pt x="1412609" y="250407"/>
                </a:lnTo>
                <a:lnTo>
                  <a:pt x="1414731" y="251971"/>
                </a:lnTo>
                <a:lnTo>
                  <a:pt x="1469347" y="251971"/>
                </a:lnTo>
                <a:lnTo>
                  <a:pt x="1470539" y="251077"/>
                </a:lnTo>
                <a:lnTo>
                  <a:pt x="1470874" y="250407"/>
                </a:lnTo>
                <a:lnTo>
                  <a:pt x="1471358" y="248955"/>
                </a:lnTo>
                <a:lnTo>
                  <a:pt x="1472028" y="246721"/>
                </a:lnTo>
                <a:lnTo>
                  <a:pt x="1472028" y="244711"/>
                </a:lnTo>
                <a:lnTo>
                  <a:pt x="1471358" y="242924"/>
                </a:lnTo>
                <a:lnTo>
                  <a:pt x="1454280" y="195009"/>
                </a:lnTo>
                <a:lnTo>
                  <a:pt x="1454161" y="194674"/>
                </a:lnTo>
                <a:close/>
              </a:path>
              <a:path w="1866265" h="255904">
                <a:moveTo>
                  <a:pt x="1583570" y="45569"/>
                </a:moveTo>
                <a:lnTo>
                  <a:pt x="1522476" y="45569"/>
                </a:lnTo>
                <a:lnTo>
                  <a:pt x="1523704" y="47021"/>
                </a:lnTo>
                <a:lnTo>
                  <a:pt x="1523704" y="250072"/>
                </a:lnTo>
                <a:lnTo>
                  <a:pt x="1525380" y="251971"/>
                </a:lnTo>
                <a:lnTo>
                  <a:pt x="1580443" y="251971"/>
                </a:lnTo>
                <a:lnTo>
                  <a:pt x="1582341" y="249849"/>
                </a:lnTo>
                <a:lnTo>
                  <a:pt x="1582341" y="46686"/>
                </a:lnTo>
                <a:lnTo>
                  <a:pt x="1583570" y="45569"/>
                </a:lnTo>
                <a:close/>
              </a:path>
              <a:path w="1866265" h="255904">
                <a:moveTo>
                  <a:pt x="1407585" y="63998"/>
                </a:moveTo>
                <a:lnTo>
                  <a:pt x="1349616" y="63998"/>
                </a:lnTo>
                <a:lnTo>
                  <a:pt x="1350454" y="64779"/>
                </a:lnTo>
                <a:lnTo>
                  <a:pt x="1351068" y="66008"/>
                </a:lnTo>
                <a:lnTo>
                  <a:pt x="1379214" y="144414"/>
                </a:lnTo>
                <a:lnTo>
                  <a:pt x="1380331" y="148211"/>
                </a:lnTo>
                <a:lnTo>
                  <a:pt x="1379326" y="150110"/>
                </a:lnTo>
                <a:lnTo>
                  <a:pt x="1438277" y="150110"/>
                </a:lnTo>
                <a:lnTo>
                  <a:pt x="1407585" y="63998"/>
                </a:lnTo>
                <a:close/>
              </a:path>
              <a:path w="1866265" h="255904">
                <a:moveTo>
                  <a:pt x="1650472" y="3350"/>
                </a:moveTo>
                <a:lnTo>
                  <a:pt x="1453452" y="3350"/>
                </a:lnTo>
                <a:lnTo>
                  <a:pt x="1451777" y="3909"/>
                </a:lnTo>
                <a:lnTo>
                  <a:pt x="1449543" y="6142"/>
                </a:lnTo>
                <a:lnTo>
                  <a:pt x="1448984" y="7594"/>
                </a:lnTo>
                <a:lnTo>
                  <a:pt x="1448984" y="43893"/>
                </a:lnTo>
                <a:lnTo>
                  <a:pt x="1451106" y="45569"/>
                </a:lnTo>
                <a:lnTo>
                  <a:pt x="1652706" y="45569"/>
                </a:lnTo>
                <a:lnTo>
                  <a:pt x="1654716" y="43893"/>
                </a:lnTo>
                <a:lnTo>
                  <a:pt x="1654716" y="7594"/>
                </a:lnTo>
                <a:lnTo>
                  <a:pt x="1654158" y="6142"/>
                </a:lnTo>
                <a:lnTo>
                  <a:pt x="1653041" y="5026"/>
                </a:lnTo>
                <a:lnTo>
                  <a:pt x="1652147" y="3909"/>
                </a:lnTo>
                <a:lnTo>
                  <a:pt x="1650472" y="3350"/>
                </a:lnTo>
                <a:close/>
              </a:path>
              <a:path w="1866265" h="255904">
                <a:moveTo>
                  <a:pt x="1860336" y="3350"/>
                </a:moveTo>
                <a:lnTo>
                  <a:pt x="1684536" y="3350"/>
                </a:lnTo>
                <a:lnTo>
                  <a:pt x="1682749" y="5472"/>
                </a:lnTo>
                <a:lnTo>
                  <a:pt x="1682749" y="249625"/>
                </a:lnTo>
                <a:lnTo>
                  <a:pt x="1685207" y="251971"/>
                </a:lnTo>
                <a:lnTo>
                  <a:pt x="1861453" y="251971"/>
                </a:lnTo>
                <a:lnTo>
                  <a:pt x="1863128" y="251412"/>
                </a:lnTo>
                <a:lnTo>
                  <a:pt x="1864021" y="250296"/>
                </a:lnTo>
                <a:lnTo>
                  <a:pt x="1865138" y="249179"/>
                </a:lnTo>
                <a:lnTo>
                  <a:pt x="1865697" y="247727"/>
                </a:lnTo>
                <a:lnTo>
                  <a:pt x="1865697" y="210757"/>
                </a:lnTo>
                <a:lnTo>
                  <a:pt x="1863686" y="209082"/>
                </a:lnTo>
                <a:lnTo>
                  <a:pt x="1742615" y="209082"/>
                </a:lnTo>
                <a:lnTo>
                  <a:pt x="1741386" y="207630"/>
                </a:lnTo>
                <a:lnTo>
                  <a:pt x="1741386" y="149440"/>
                </a:lnTo>
                <a:lnTo>
                  <a:pt x="1742950" y="148100"/>
                </a:lnTo>
                <a:lnTo>
                  <a:pt x="1819792" y="148100"/>
                </a:lnTo>
                <a:lnTo>
                  <a:pt x="1821133" y="147653"/>
                </a:lnTo>
                <a:lnTo>
                  <a:pt x="1821803" y="146759"/>
                </a:lnTo>
                <a:lnTo>
                  <a:pt x="1822696" y="145866"/>
                </a:lnTo>
                <a:lnTo>
                  <a:pt x="1823143" y="144749"/>
                </a:lnTo>
                <a:lnTo>
                  <a:pt x="1823143" y="107668"/>
                </a:lnTo>
                <a:lnTo>
                  <a:pt x="1821244" y="105881"/>
                </a:lnTo>
                <a:lnTo>
                  <a:pt x="1743062" y="105881"/>
                </a:lnTo>
                <a:lnTo>
                  <a:pt x="1741386" y="103982"/>
                </a:lnTo>
                <a:lnTo>
                  <a:pt x="1741386" y="48026"/>
                </a:lnTo>
                <a:lnTo>
                  <a:pt x="1743508" y="46239"/>
                </a:lnTo>
                <a:lnTo>
                  <a:pt x="1859330" y="46239"/>
                </a:lnTo>
                <a:lnTo>
                  <a:pt x="1861676" y="43893"/>
                </a:lnTo>
                <a:lnTo>
                  <a:pt x="1861676" y="39202"/>
                </a:lnTo>
                <a:lnTo>
                  <a:pt x="1862003" y="9716"/>
                </a:lnTo>
                <a:lnTo>
                  <a:pt x="1862011" y="5249"/>
                </a:lnTo>
                <a:lnTo>
                  <a:pt x="1860336" y="3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23730" y="6386402"/>
            <a:ext cx="5076078" cy="1826960"/>
          </a:xfrm>
          <a:prstGeom prst="rect">
            <a:avLst/>
          </a:prstGeom>
        </p:spPr>
      </p:pic>
      <p:sp>
        <p:nvSpPr>
          <p:cNvPr id="8" name="object 8" descr=""/>
          <p:cNvSpPr/>
          <p:nvPr/>
        </p:nvSpPr>
        <p:spPr>
          <a:xfrm>
            <a:off x="14317972" y="5726904"/>
            <a:ext cx="1668780" cy="255904"/>
          </a:xfrm>
          <a:custGeom>
            <a:avLst/>
            <a:gdLst/>
            <a:ahLst/>
            <a:cxnLst/>
            <a:rect l="l" t="t" r="r" b="b"/>
            <a:pathLst>
              <a:path w="1668780" h="255904">
                <a:moveTo>
                  <a:pt x="113253" y="0"/>
                </a:moveTo>
                <a:lnTo>
                  <a:pt x="66259" y="8669"/>
                </a:lnTo>
                <a:lnTo>
                  <a:pt x="30407" y="34009"/>
                </a:lnTo>
                <a:lnTo>
                  <a:pt x="7727" y="73568"/>
                </a:lnTo>
                <a:lnTo>
                  <a:pt x="0" y="125650"/>
                </a:lnTo>
                <a:lnTo>
                  <a:pt x="858" y="144330"/>
                </a:lnTo>
                <a:lnTo>
                  <a:pt x="13737" y="193334"/>
                </a:lnTo>
                <a:lnTo>
                  <a:pt x="40941" y="229898"/>
                </a:lnTo>
                <a:lnTo>
                  <a:pt x="80919" y="251217"/>
                </a:lnTo>
                <a:lnTo>
                  <a:pt x="113253" y="255322"/>
                </a:lnTo>
                <a:lnTo>
                  <a:pt x="123032" y="255007"/>
                </a:lnTo>
                <a:lnTo>
                  <a:pt x="163848" y="244181"/>
                </a:lnTo>
                <a:lnTo>
                  <a:pt x="196685" y="218464"/>
                </a:lnTo>
                <a:lnTo>
                  <a:pt x="201778" y="212098"/>
                </a:lnTo>
                <a:lnTo>
                  <a:pt x="115598" y="212098"/>
                </a:lnTo>
                <a:lnTo>
                  <a:pt x="102865" y="210841"/>
                </a:lnTo>
                <a:lnTo>
                  <a:pt x="68856" y="180245"/>
                </a:lnTo>
                <a:lnTo>
                  <a:pt x="61317" y="126655"/>
                </a:lnTo>
                <a:lnTo>
                  <a:pt x="62142" y="106907"/>
                </a:lnTo>
                <a:lnTo>
                  <a:pt x="75390" y="61317"/>
                </a:lnTo>
                <a:lnTo>
                  <a:pt x="114928" y="40878"/>
                </a:lnTo>
                <a:lnTo>
                  <a:pt x="199154" y="40878"/>
                </a:lnTo>
                <a:lnTo>
                  <a:pt x="197208" y="38072"/>
                </a:lnTo>
                <a:lnTo>
                  <a:pt x="165607" y="12230"/>
                </a:lnTo>
                <a:lnTo>
                  <a:pt x="122802" y="356"/>
                </a:lnTo>
                <a:lnTo>
                  <a:pt x="113253" y="0"/>
                </a:lnTo>
                <a:close/>
              </a:path>
              <a:path w="1668780" h="255904">
                <a:moveTo>
                  <a:pt x="175575" y="166528"/>
                </a:moveTo>
                <a:lnTo>
                  <a:pt x="173118" y="167199"/>
                </a:lnTo>
                <a:lnTo>
                  <a:pt x="167387" y="180078"/>
                </a:lnTo>
                <a:lnTo>
                  <a:pt x="161921" y="189229"/>
                </a:lnTo>
                <a:lnTo>
                  <a:pt x="124980" y="211490"/>
                </a:lnTo>
                <a:lnTo>
                  <a:pt x="115598" y="212098"/>
                </a:lnTo>
                <a:lnTo>
                  <a:pt x="201778" y="212098"/>
                </a:lnTo>
                <a:lnTo>
                  <a:pt x="202046" y="211763"/>
                </a:lnTo>
                <a:lnTo>
                  <a:pt x="206290" y="205285"/>
                </a:lnTo>
                <a:lnTo>
                  <a:pt x="209417" y="199030"/>
                </a:lnTo>
                <a:lnTo>
                  <a:pt x="212768" y="192775"/>
                </a:lnTo>
                <a:lnTo>
                  <a:pt x="215002" y="187303"/>
                </a:lnTo>
                <a:lnTo>
                  <a:pt x="216119" y="182612"/>
                </a:lnTo>
                <a:lnTo>
                  <a:pt x="216434" y="180245"/>
                </a:lnTo>
                <a:lnTo>
                  <a:pt x="216342" y="177139"/>
                </a:lnTo>
                <a:lnTo>
                  <a:pt x="215448" y="176245"/>
                </a:lnTo>
                <a:lnTo>
                  <a:pt x="214555" y="175129"/>
                </a:lnTo>
                <a:lnTo>
                  <a:pt x="213550" y="174458"/>
                </a:lnTo>
                <a:lnTo>
                  <a:pt x="212433" y="174235"/>
                </a:lnTo>
                <a:lnTo>
                  <a:pt x="179596" y="167199"/>
                </a:lnTo>
                <a:lnTo>
                  <a:pt x="175575" y="166528"/>
                </a:lnTo>
                <a:close/>
              </a:path>
              <a:path w="1668780" h="255904">
                <a:moveTo>
                  <a:pt x="199154" y="40878"/>
                </a:moveTo>
                <a:lnTo>
                  <a:pt x="114928" y="40878"/>
                </a:lnTo>
                <a:lnTo>
                  <a:pt x="123954" y="41590"/>
                </a:lnTo>
                <a:lnTo>
                  <a:pt x="131933" y="43726"/>
                </a:lnTo>
                <a:lnTo>
                  <a:pt x="159157" y="80751"/>
                </a:lnTo>
                <a:lnTo>
                  <a:pt x="159604" y="82538"/>
                </a:lnTo>
                <a:lnTo>
                  <a:pt x="160050" y="83878"/>
                </a:lnTo>
                <a:lnTo>
                  <a:pt x="160497" y="84772"/>
                </a:lnTo>
                <a:lnTo>
                  <a:pt x="161167" y="85442"/>
                </a:lnTo>
                <a:lnTo>
                  <a:pt x="162508" y="85777"/>
                </a:lnTo>
                <a:lnTo>
                  <a:pt x="164518" y="85777"/>
                </a:lnTo>
                <a:lnTo>
                  <a:pt x="209752" y="82761"/>
                </a:lnTo>
                <a:lnTo>
                  <a:pt x="211763" y="82538"/>
                </a:lnTo>
                <a:lnTo>
                  <a:pt x="212991" y="81868"/>
                </a:lnTo>
                <a:lnTo>
                  <a:pt x="213438" y="80751"/>
                </a:lnTo>
                <a:lnTo>
                  <a:pt x="214108" y="79634"/>
                </a:lnTo>
                <a:lnTo>
                  <a:pt x="213996" y="77289"/>
                </a:lnTo>
                <a:lnTo>
                  <a:pt x="213103" y="73715"/>
                </a:lnTo>
                <a:lnTo>
                  <a:pt x="211386" y="65987"/>
                </a:lnTo>
                <a:lnTo>
                  <a:pt x="208915" y="58553"/>
                </a:lnTo>
                <a:lnTo>
                  <a:pt x="205690" y="51412"/>
                </a:lnTo>
                <a:lnTo>
                  <a:pt x="201711" y="44564"/>
                </a:lnTo>
                <a:lnTo>
                  <a:pt x="199154" y="40878"/>
                </a:lnTo>
                <a:close/>
              </a:path>
              <a:path w="1668780" h="255904">
                <a:moveTo>
                  <a:pt x="351355" y="0"/>
                </a:moveTo>
                <a:lnTo>
                  <a:pt x="304174" y="8858"/>
                </a:lnTo>
                <a:lnTo>
                  <a:pt x="267756" y="34512"/>
                </a:lnTo>
                <a:lnTo>
                  <a:pt x="244403" y="74929"/>
                </a:lnTo>
                <a:lnTo>
                  <a:pt x="240012" y="91306"/>
                </a:lnTo>
                <a:lnTo>
                  <a:pt x="239945" y="91557"/>
                </a:lnTo>
                <a:lnTo>
                  <a:pt x="237353" y="109106"/>
                </a:lnTo>
                <a:lnTo>
                  <a:pt x="237306" y="109420"/>
                </a:lnTo>
                <a:lnTo>
                  <a:pt x="236442" y="128331"/>
                </a:lnTo>
                <a:lnTo>
                  <a:pt x="236442" y="129001"/>
                </a:lnTo>
                <a:lnTo>
                  <a:pt x="237270" y="147262"/>
                </a:lnTo>
                <a:lnTo>
                  <a:pt x="237285" y="147597"/>
                </a:lnTo>
                <a:lnTo>
                  <a:pt x="239812" y="164853"/>
                </a:lnTo>
                <a:lnTo>
                  <a:pt x="239861" y="165188"/>
                </a:lnTo>
                <a:lnTo>
                  <a:pt x="244066" y="181104"/>
                </a:lnTo>
                <a:lnTo>
                  <a:pt x="267169" y="221563"/>
                </a:lnTo>
                <a:lnTo>
                  <a:pt x="303545" y="246840"/>
                </a:lnTo>
                <a:lnTo>
                  <a:pt x="351355" y="255322"/>
                </a:lnTo>
                <a:lnTo>
                  <a:pt x="367847" y="254379"/>
                </a:lnTo>
                <a:lnTo>
                  <a:pt x="368099" y="254379"/>
                </a:lnTo>
                <a:lnTo>
                  <a:pt x="383485" y="251552"/>
                </a:lnTo>
                <a:lnTo>
                  <a:pt x="383687" y="251552"/>
                </a:lnTo>
                <a:lnTo>
                  <a:pt x="398537" y="246652"/>
                </a:lnTo>
                <a:lnTo>
                  <a:pt x="412003" y="239908"/>
                </a:lnTo>
                <a:lnTo>
                  <a:pt x="424149" y="231385"/>
                </a:lnTo>
                <a:lnTo>
                  <a:pt x="434787" y="221228"/>
                </a:lnTo>
                <a:lnTo>
                  <a:pt x="440301" y="214108"/>
                </a:lnTo>
                <a:lnTo>
                  <a:pt x="351355" y="214108"/>
                </a:lnTo>
                <a:lnTo>
                  <a:pt x="338588" y="212873"/>
                </a:lnTo>
                <a:lnTo>
                  <a:pt x="338433" y="212873"/>
                </a:lnTo>
                <a:lnTo>
                  <a:pt x="327478" y="209166"/>
                </a:lnTo>
                <a:lnTo>
                  <a:pt x="317932" y="202800"/>
                </a:lnTo>
                <a:lnTo>
                  <a:pt x="310477" y="194004"/>
                </a:lnTo>
                <a:lnTo>
                  <a:pt x="304906" y="182402"/>
                </a:lnTo>
                <a:lnTo>
                  <a:pt x="300996" y="167953"/>
                </a:lnTo>
                <a:lnTo>
                  <a:pt x="300928" y="167701"/>
                </a:lnTo>
                <a:lnTo>
                  <a:pt x="298560" y="150047"/>
                </a:lnTo>
                <a:lnTo>
                  <a:pt x="297744" y="129001"/>
                </a:lnTo>
                <a:lnTo>
                  <a:pt x="298492" y="109420"/>
                </a:lnTo>
                <a:lnTo>
                  <a:pt x="298561" y="107598"/>
                </a:lnTo>
                <a:lnTo>
                  <a:pt x="310812" y="61987"/>
                </a:lnTo>
                <a:lnTo>
                  <a:pt x="351355" y="40878"/>
                </a:lnTo>
                <a:lnTo>
                  <a:pt x="439479" y="40878"/>
                </a:lnTo>
                <a:lnTo>
                  <a:pt x="434536" y="34512"/>
                </a:lnTo>
                <a:lnTo>
                  <a:pt x="398349" y="8858"/>
                </a:lnTo>
                <a:lnTo>
                  <a:pt x="368192" y="984"/>
                </a:lnTo>
                <a:lnTo>
                  <a:pt x="351355" y="0"/>
                </a:lnTo>
                <a:close/>
              </a:path>
              <a:path w="1668780" h="255904">
                <a:moveTo>
                  <a:pt x="439479" y="40878"/>
                </a:moveTo>
                <a:lnTo>
                  <a:pt x="351355" y="40878"/>
                </a:lnTo>
                <a:lnTo>
                  <a:pt x="364025" y="42197"/>
                </a:lnTo>
                <a:lnTo>
                  <a:pt x="374894" y="46155"/>
                </a:lnTo>
                <a:lnTo>
                  <a:pt x="401029" y="89128"/>
                </a:lnTo>
                <a:lnTo>
                  <a:pt x="404271" y="128331"/>
                </a:lnTo>
                <a:lnTo>
                  <a:pt x="404296" y="129001"/>
                </a:lnTo>
                <a:lnTo>
                  <a:pt x="403606" y="147262"/>
                </a:lnTo>
                <a:lnTo>
                  <a:pt x="403500" y="150047"/>
                </a:lnTo>
                <a:lnTo>
                  <a:pt x="401146" y="167701"/>
                </a:lnTo>
                <a:lnTo>
                  <a:pt x="401113" y="167953"/>
                </a:lnTo>
                <a:lnTo>
                  <a:pt x="397219" y="182402"/>
                </a:lnTo>
                <a:lnTo>
                  <a:pt x="397134" y="182716"/>
                </a:lnTo>
                <a:lnTo>
                  <a:pt x="391564" y="194339"/>
                </a:lnTo>
                <a:lnTo>
                  <a:pt x="384276" y="202988"/>
                </a:lnTo>
                <a:lnTo>
                  <a:pt x="375145" y="209166"/>
                </a:lnTo>
                <a:lnTo>
                  <a:pt x="364172" y="212873"/>
                </a:lnTo>
                <a:lnTo>
                  <a:pt x="351355" y="214108"/>
                </a:lnTo>
                <a:lnTo>
                  <a:pt x="440301" y="214108"/>
                </a:lnTo>
                <a:lnTo>
                  <a:pt x="462005" y="165188"/>
                </a:lnTo>
                <a:lnTo>
                  <a:pt x="464684" y="147597"/>
                </a:lnTo>
                <a:lnTo>
                  <a:pt x="464734" y="147262"/>
                </a:lnTo>
                <a:lnTo>
                  <a:pt x="465583" y="129001"/>
                </a:lnTo>
                <a:lnTo>
                  <a:pt x="465614" y="128331"/>
                </a:lnTo>
                <a:lnTo>
                  <a:pt x="464748" y="109420"/>
                </a:lnTo>
                <a:lnTo>
                  <a:pt x="464734" y="109106"/>
                </a:lnTo>
                <a:lnTo>
                  <a:pt x="462133" y="91557"/>
                </a:lnTo>
                <a:lnTo>
                  <a:pt x="462095" y="91306"/>
                </a:lnTo>
                <a:lnTo>
                  <a:pt x="457737" y="75076"/>
                </a:lnTo>
                <a:lnTo>
                  <a:pt x="457698" y="74929"/>
                </a:lnTo>
                <a:lnTo>
                  <a:pt x="451541" y="59977"/>
                </a:lnTo>
                <a:lnTo>
                  <a:pt x="443771" y="46406"/>
                </a:lnTo>
                <a:lnTo>
                  <a:pt x="439479" y="40878"/>
                </a:lnTo>
                <a:close/>
              </a:path>
              <a:path w="1668780" h="255904">
                <a:moveTo>
                  <a:pt x="575096" y="3350"/>
                </a:moveTo>
                <a:lnTo>
                  <a:pt x="499483" y="3350"/>
                </a:lnTo>
                <a:lnTo>
                  <a:pt x="497584" y="5472"/>
                </a:lnTo>
                <a:lnTo>
                  <a:pt x="497584" y="249402"/>
                </a:lnTo>
                <a:lnTo>
                  <a:pt x="499929" y="251971"/>
                </a:lnTo>
                <a:lnTo>
                  <a:pt x="541254" y="251971"/>
                </a:lnTo>
                <a:lnTo>
                  <a:pt x="542818" y="251524"/>
                </a:lnTo>
                <a:lnTo>
                  <a:pt x="543488" y="250631"/>
                </a:lnTo>
                <a:lnTo>
                  <a:pt x="544382" y="249737"/>
                </a:lnTo>
                <a:lnTo>
                  <a:pt x="544828" y="248173"/>
                </a:lnTo>
                <a:lnTo>
                  <a:pt x="544828" y="79634"/>
                </a:lnTo>
                <a:lnTo>
                  <a:pt x="545015" y="79076"/>
                </a:lnTo>
                <a:lnTo>
                  <a:pt x="545126" y="78741"/>
                </a:lnTo>
                <a:lnTo>
                  <a:pt x="544828" y="78741"/>
                </a:lnTo>
                <a:lnTo>
                  <a:pt x="545834" y="78406"/>
                </a:lnTo>
                <a:lnTo>
                  <a:pt x="546727" y="78182"/>
                </a:lnTo>
                <a:lnTo>
                  <a:pt x="605838" y="78182"/>
                </a:lnTo>
                <a:lnTo>
                  <a:pt x="580681" y="8376"/>
                </a:lnTo>
                <a:lnTo>
                  <a:pt x="580011" y="6366"/>
                </a:lnTo>
                <a:lnTo>
                  <a:pt x="579117" y="5026"/>
                </a:lnTo>
                <a:lnTo>
                  <a:pt x="576883" y="3685"/>
                </a:lnTo>
                <a:lnTo>
                  <a:pt x="575096" y="3350"/>
                </a:lnTo>
                <a:close/>
              </a:path>
              <a:path w="1668780" h="255904">
                <a:moveTo>
                  <a:pt x="605838" y="78182"/>
                </a:moveTo>
                <a:lnTo>
                  <a:pt x="546727" y="78182"/>
                </a:lnTo>
                <a:lnTo>
                  <a:pt x="547509" y="79076"/>
                </a:lnTo>
                <a:lnTo>
                  <a:pt x="548179" y="81086"/>
                </a:lnTo>
                <a:lnTo>
                  <a:pt x="606146" y="246610"/>
                </a:lnTo>
                <a:lnTo>
                  <a:pt x="607019" y="249402"/>
                </a:lnTo>
                <a:lnTo>
                  <a:pt x="607123" y="249737"/>
                </a:lnTo>
                <a:lnTo>
                  <a:pt x="607416" y="250296"/>
                </a:lnTo>
                <a:lnTo>
                  <a:pt x="609720" y="251971"/>
                </a:lnTo>
                <a:lnTo>
                  <a:pt x="644679" y="251971"/>
                </a:lnTo>
                <a:lnTo>
                  <a:pt x="646878" y="250296"/>
                </a:lnTo>
                <a:lnTo>
                  <a:pt x="647192" y="249737"/>
                </a:lnTo>
                <a:lnTo>
                  <a:pt x="648365" y="246610"/>
                </a:lnTo>
                <a:lnTo>
                  <a:pt x="681487" y="151785"/>
                </a:lnTo>
                <a:lnTo>
                  <a:pt x="632728" y="151785"/>
                </a:lnTo>
                <a:lnTo>
                  <a:pt x="631946" y="150780"/>
                </a:lnTo>
                <a:lnTo>
                  <a:pt x="631276" y="148770"/>
                </a:lnTo>
                <a:lnTo>
                  <a:pt x="606160" y="79076"/>
                </a:lnTo>
                <a:lnTo>
                  <a:pt x="606039" y="78741"/>
                </a:lnTo>
                <a:lnTo>
                  <a:pt x="605918" y="78406"/>
                </a:lnTo>
                <a:lnTo>
                  <a:pt x="605838" y="78182"/>
                </a:lnTo>
                <a:close/>
              </a:path>
              <a:path w="1668780" h="255904">
                <a:moveTo>
                  <a:pt x="768654" y="76172"/>
                </a:moveTo>
                <a:lnTo>
                  <a:pt x="709570" y="76172"/>
                </a:lnTo>
                <a:lnTo>
                  <a:pt x="710017" y="76842"/>
                </a:lnTo>
                <a:lnTo>
                  <a:pt x="710017" y="247503"/>
                </a:lnTo>
                <a:lnTo>
                  <a:pt x="710196" y="248173"/>
                </a:lnTo>
                <a:lnTo>
                  <a:pt x="710643" y="249402"/>
                </a:lnTo>
                <a:lnTo>
                  <a:pt x="711357" y="250296"/>
                </a:lnTo>
                <a:lnTo>
                  <a:pt x="712586" y="251524"/>
                </a:lnTo>
                <a:lnTo>
                  <a:pt x="712854" y="251524"/>
                </a:lnTo>
                <a:lnTo>
                  <a:pt x="714373" y="251971"/>
                </a:lnTo>
                <a:lnTo>
                  <a:pt x="765862" y="251971"/>
                </a:lnTo>
                <a:lnTo>
                  <a:pt x="768538" y="249402"/>
                </a:lnTo>
                <a:lnTo>
                  <a:pt x="768654" y="76172"/>
                </a:lnTo>
                <a:close/>
              </a:path>
              <a:path w="1668780" h="255904">
                <a:moveTo>
                  <a:pt x="766979" y="3350"/>
                </a:moveTo>
                <a:lnTo>
                  <a:pt x="688014" y="3350"/>
                </a:lnTo>
                <a:lnTo>
                  <a:pt x="685557" y="5919"/>
                </a:lnTo>
                <a:lnTo>
                  <a:pt x="684217" y="11057"/>
                </a:lnTo>
                <a:lnTo>
                  <a:pt x="635967" y="148770"/>
                </a:lnTo>
                <a:lnTo>
                  <a:pt x="635297" y="150557"/>
                </a:lnTo>
                <a:lnTo>
                  <a:pt x="634515" y="151562"/>
                </a:lnTo>
                <a:lnTo>
                  <a:pt x="633622" y="151785"/>
                </a:lnTo>
                <a:lnTo>
                  <a:pt x="681487" y="151785"/>
                </a:lnTo>
                <a:lnTo>
                  <a:pt x="706885" y="79076"/>
                </a:lnTo>
                <a:lnTo>
                  <a:pt x="707002" y="78741"/>
                </a:lnTo>
                <a:lnTo>
                  <a:pt x="707448" y="77177"/>
                </a:lnTo>
                <a:lnTo>
                  <a:pt x="708007" y="76395"/>
                </a:lnTo>
                <a:lnTo>
                  <a:pt x="708677" y="76395"/>
                </a:lnTo>
                <a:lnTo>
                  <a:pt x="709570" y="76172"/>
                </a:lnTo>
                <a:lnTo>
                  <a:pt x="768654" y="76172"/>
                </a:lnTo>
                <a:lnTo>
                  <a:pt x="768654" y="5472"/>
                </a:lnTo>
                <a:lnTo>
                  <a:pt x="768375" y="5026"/>
                </a:lnTo>
                <a:lnTo>
                  <a:pt x="766979" y="3350"/>
                </a:lnTo>
                <a:close/>
              </a:path>
              <a:path w="1668780" h="255904">
                <a:moveTo>
                  <a:pt x="914817" y="3350"/>
                </a:moveTo>
                <a:lnTo>
                  <a:pt x="810723" y="3350"/>
                </a:lnTo>
                <a:lnTo>
                  <a:pt x="808936" y="5472"/>
                </a:lnTo>
                <a:lnTo>
                  <a:pt x="808936" y="247503"/>
                </a:lnTo>
                <a:lnTo>
                  <a:pt x="809382" y="249179"/>
                </a:lnTo>
                <a:lnTo>
                  <a:pt x="810276" y="250296"/>
                </a:lnTo>
                <a:lnTo>
                  <a:pt x="811393" y="251412"/>
                </a:lnTo>
                <a:lnTo>
                  <a:pt x="813291" y="251971"/>
                </a:lnTo>
                <a:lnTo>
                  <a:pt x="864669" y="251971"/>
                </a:lnTo>
                <a:lnTo>
                  <a:pt x="867573" y="249402"/>
                </a:lnTo>
                <a:lnTo>
                  <a:pt x="867573" y="158040"/>
                </a:lnTo>
                <a:lnTo>
                  <a:pt x="868801" y="156811"/>
                </a:lnTo>
                <a:lnTo>
                  <a:pt x="921519" y="156811"/>
                </a:lnTo>
                <a:lnTo>
                  <a:pt x="934503" y="156267"/>
                </a:lnTo>
                <a:lnTo>
                  <a:pt x="978103" y="143241"/>
                </a:lnTo>
                <a:lnTo>
                  <a:pt x="1004975" y="114928"/>
                </a:lnTo>
                <a:lnTo>
                  <a:pt x="869136" y="114928"/>
                </a:lnTo>
                <a:lnTo>
                  <a:pt x="867573" y="112806"/>
                </a:lnTo>
                <a:lnTo>
                  <a:pt x="867573" y="47468"/>
                </a:lnTo>
                <a:lnTo>
                  <a:pt x="869695" y="45569"/>
                </a:lnTo>
                <a:lnTo>
                  <a:pt x="1004499" y="45569"/>
                </a:lnTo>
                <a:lnTo>
                  <a:pt x="999254" y="37192"/>
                </a:lnTo>
                <a:lnTo>
                  <a:pt x="963737" y="11727"/>
                </a:lnTo>
                <a:lnTo>
                  <a:pt x="927927" y="3874"/>
                </a:lnTo>
                <a:lnTo>
                  <a:pt x="914817" y="3350"/>
                </a:lnTo>
                <a:close/>
              </a:path>
              <a:path w="1668780" h="255904">
                <a:moveTo>
                  <a:pt x="1004499" y="45569"/>
                </a:moveTo>
                <a:lnTo>
                  <a:pt x="919173" y="45569"/>
                </a:lnTo>
                <a:lnTo>
                  <a:pt x="926321" y="46797"/>
                </a:lnTo>
                <a:lnTo>
                  <a:pt x="938830" y="51712"/>
                </a:lnTo>
                <a:lnTo>
                  <a:pt x="943633" y="55509"/>
                </a:lnTo>
                <a:lnTo>
                  <a:pt x="946984" y="60647"/>
                </a:lnTo>
                <a:lnTo>
                  <a:pt x="950334" y="65561"/>
                </a:lnTo>
                <a:lnTo>
                  <a:pt x="952010" y="71928"/>
                </a:lnTo>
                <a:lnTo>
                  <a:pt x="951926" y="80751"/>
                </a:lnTo>
                <a:lnTo>
                  <a:pt x="951361" y="87515"/>
                </a:lnTo>
                <a:lnTo>
                  <a:pt x="921896" y="114342"/>
                </a:lnTo>
                <a:lnTo>
                  <a:pt x="913477" y="114928"/>
                </a:lnTo>
                <a:lnTo>
                  <a:pt x="1004975" y="114928"/>
                </a:lnTo>
                <a:lnTo>
                  <a:pt x="1005725" y="113609"/>
                </a:lnTo>
                <a:lnTo>
                  <a:pt x="1009390" y="103619"/>
                </a:lnTo>
                <a:lnTo>
                  <a:pt x="1011589" y="92667"/>
                </a:lnTo>
                <a:lnTo>
                  <a:pt x="1012322" y="80751"/>
                </a:lnTo>
                <a:lnTo>
                  <a:pt x="1011505" y="68102"/>
                </a:lnTo>
                <a:lnTo>
                  <a:pt x="1009055" y="56626"/>
                </a:lnTo>
                <a:lnTo>
                  <a:pt x="1004972" y="46323"/>
                </a:lnTo>
                <a:lnTo>
                  <a:pt x="1004499" y="45569"/>
                </a:lnTo>
                <a:close/>
              </a:path>
              <a:path w="1668780" h="255904">
                <a:moveTo>
                  <a:pt x="1098606" y="3350"/>
                </a:moveTo>
                <a:lnTo>
                  <a:pt x="1043543" y="3350"/>
                </a:lnTo>
                <a:lnTo>
                  <a:pt x="1041756" y="5472"/>
                </a:lnTo>
                <a:lnTo>
                  <a:pt x="1041840" y="247727"/>
                </a:lnTo>
                <a:lnTo>
                  <a:pt x="1046223" y="251971"/>
                </a:lnTo>
                <a:lnTo>
                  <a:pt x="1212864" y="251971"/>
                </a:lnTo>
                <a:lnTo>
                  <a:pt x="1214428" y="251412"/>
                </a:lnTo>
                <a:lnTo>
                  <a:pt x="1215321" y="250296"/>
                </a:lnTo>
                <a:lnTo>
                  <a:pt x="1216438" y="249179"/>
                </a:lnTo>
                <a:lnTo>
                  <a:pt x="1216996" y="247727"/>
                </a:lnTo>
                <a:lnTo>
                  <a:pt x="1216996" y="210757"/>
                </a:lnTo>
                <a:lnTo>
                  <a:pt x="1214986" y="209082"/>
                </a:lnTo>
                <a:lnTo>
                  <a:pt x="1101621" y="209082"/>
                </a:lnTo>
                <a:lnTo>
                  <a:pt x="1100393" y="207630"/>
                </a:lnTo>
                <a:lnTo>
                  <a:pt x="1100393" y="5472"/>
                </a:lnTo>
                <a:lnTo>
                  <a:pt x="1098606" y="3350"/>
                </a:lnTo>
                <a:close/>
              </a:path>
              <a:path w="1668780" h="255904">
                <a:moveTo>
                  <a:pt x="1422713" y="3350"/>
                </a:moveTo>
                <a:lnTo>
                  <a:pt x="1246914" y="3350"/>
                </a:lnTo>
                <a:lnTo>
                  <a:pt x="1245127" y="5472"/>
                </a:lnTo>
                <a:lnTo>
                  <a:pt x="1245127" y="249625"/>
                </a:lnTo>
                <a:lnTo>
                  <a:pt x="1247584" y="251971"/>
                </a:lnTo>
                <a:lnTo>
                  <a:pt x="1423830" y="251971"/>
                </a:lnTo>
                <a:lnTo>
                  <a:pt x="1425505" y="251412"/>
                </a:lnTo>
                <a:lnTo>
                  <a:pt x="1426399" y="250296"/>
                </a:lnTo>
                <a:lnTo>
                  <a:pt x="1427516" y="249179"/>
                </a:lnTo>
                <a:lnTo>
                  <a:pt x="1428074" y="247727"/>
                </a:lnTo>
                <a:lnTo>
                  <a:pt x="1428074" y="210757"/>
                </a:lnTo>
                <a:lnTo>
                  <a:pt x="1426063" y="209082"/>
                </a:lnTo>
                <a:lnTo>
                  <a:pt x="1304992" y="209082"/>
                </a:lnTo>
                <a:lnTo>
                  <a:pt x="1303763" y="207630"/>
                </a:lnTo>
                <a:lnTo>
                  <a:pt x="1303763" y="149440"/>
                </a:lnTo>
                <a:lnTo>
                  <a:pt x="1305327" y="148100"/>
                </a:lnTo>
                <a:lnTo>
                  <a:pt x="1382170" y="148100"/>
                </a:lnTo>
                <a:lnTo>
                  <a:pt x="1383510" y="147653"/>
                </a:lnTo>
                <a:lnTo>
                  <a:pt x="1384180" y="146759"/>
                </a:lnTo>
                <a:lnTo>
                  <a:pt x="1385073" y="145866"/>
                </a:lnTo>
                <a:lnTo>
                  <a:pt x="1385520" y="144749"/>
                </a:lnTo>
                <a:lnTo>
                  <a:pt x="1385520" y="107668"/>
                </a:lnTo>
                <a:lnTo>
                  <a:pt x="1383621" y="105881"/>
                </a:lnTo>
                <a:lnTo>
                  <a:pt x="1305439" y="105881"/>
                </a:lnTo>
                <a:lnTo>
                  <a:pt x="1303763" y="103982"/>
                </a:lnTo>
                <a:lnTo>
                  <a:pt x="1303763" y="48026"/>
                </a:lnTo>
                <a:lnTo>
                  <a:pt x="1305886" y="46239"/>
                </a:lnTo>
                <a:lnTo>
                  <a:pt x="1421708" y="46239"/>
                </a:lnTo>
                <a:lnTo>
                  <a:pt x="1424053" y="43893"/>
                </a:lnTo>
                <a:lnTo>
                  <a:pt x="1424053" y="39202"/>
                </a:lnTo>
                <a:lnTo>
                  <a:pt x="1424381" y="9716"/>
                </a:lnTo>
                <a:lnTo>
                  <a:pt x="1424388" y="5249"/>
                </a:lnTo>
                <a:lnTo>
                  <a:pt x="1422713" y="3350"/>
                </a:lnTo>
                <a:close/>
              </a:path>
              <a:path w="1668780" h="255904">
                <a:moveTo>
                  <a:pt x="1504457" y="3350"/>
                </a:moveTo>
                <a:lnTo>
                  <a:pt x="1449729" y="3350"/>
                </a:lnTo>
                <a:lnTo>
                  <a:pt x="1447942" y="4467"/>
                </a:lnTo>
                <a:lnTo>
                  <a:pt x="1447373" y="6366"/>
                </a:lnTo>
                <a:lnTo>
                  <a:pt x="1447272" y="6701"/>
                </a:lnTo>
                <a:lnTo>
                  <a:pt x="1446950" y="8153"/>
                </a:lnTo>
                <a:lnTo>
                  <a:pt x="1446826" y="8711"/>
                </a:lnTo>
                <a:lnTo>
                  <a:pt x="1447272" y="10610"/>
                </a:lnTo>
                <a:lnTo>
                  <a:pt x="1448613" y="12397"/>
                </a:lnTo>
                <a:lnTo>
                  <a:pt x="1518977" y="120624"/>
                </a:lnTo>
                <a:lnTo>
                  <a:pt x="1520317" y="122858"/>
                </a:lnTo>
                <a:lnTo>
                  <a:pt x="1520987" y="124757"/>
                </a:lnTo>
                <a:lnTo>
                  <a:pt x="1520987" y="126320"/>
                </a:lnTo>
                <a:lnTo>
                  <a:pt x="1521211" y="127661"/>
                </a:lnTo>
                <a:lnTo>
                  <a:pt x="1520652" y="129336"/>
                </a:lnTo>
                <a:lnTo>
                  <a:pt x="1519312" y="131346"/>
                </a:lnTo>
                <a:lnTo>
                  <a:pt x="1445597" y="244041"/>
                </a:lnTo>
                <a:lnTo>
                  <a:pt x="1444566" y="246945"/>
                </a:lnTo>
                <a:lnTo>
                  <a:pt x="1444447" y="247280"/>
                </a:lnTo>
                <a:lnTo>
                  <a:pt x="1444368" y="247503"/>
                </a:lnTo>
                <a:lnTo>
                  <a:pt x="1445262" y="249290"/>
                </a:lnTo>
                <a:lnTo>
                  <a:pt x="1446379" y="251077"/>
                </a:lnTo>
                <a:lnTo>
                  <a:pt x="1448724" y="251971"/>
                </a:lnTo>
                <a:lnTo>
                  <a:pt x="1492171" y="251971"/>
                </a:lnTo>
                <a:lnTo>
                  <a:pt x="1500548" y="246945"/>
                </a:lnTo>
                <a:lnTo>
                  <a:pt x="1549245" y="167980"/>
                </a:lnTo>
                <a:lnTo>
                  <a:pt x="1550697" y="166640"/>
                </a:lnTo>
                <a:lnTo>
                  <a:pt x="1616716" y="166640"/>
                </a:lnTo>
                <a:lnTo>
                  <a:pt x="1589080" y="124757"/>
                </a:lnTo>
                <a:lnTo>
                  <a:pt x="1587889" y="122411"/>
                </a:lnTo>
                <a:lnTo>
                  <a:pt x="1587219" y="120624"/>
                </a:lnTo>
                <a:lnTo>
                  <a:pt x="1586772" y="117944"/>
                </a:lnTo>
                <a:lnTo>
                  <a:pt x="1587331" y="116268"/>
                </a:lnTo>
                <a:lnTo>
                  <a:pt x="1611666" y="79411"/>
                </a:lnTo>
                <a:lnTo>
                  <a:pt x="1555723" y="79411"/>
                </a:lnTo>
                <a:lnTo>
                  <a:pt x="1554606" y="78517"/>
                </a:lnTo>
                <a:lnTo>
                  <a:pt x="1553489" y="76730"/>
                </a:lnTo>
                <a:lnTo>
                  <a:pt x="1511940" y="8711"/>
                </a:lnTo>
                <a:lnTo>
                  <a:pt x="1510824" y="6924"/>
                </a:lnTo>
                <a:lnTo>
                  <a:pt x="1509483" y="5584"/>
                </a:lnTo>
                <a:lnTo>
                  <a:pt x="1507920" y="4690"/>
                </a:lnTo>
                <a:lnTo>
                  <a:pt x="1506579" y="3797"/>
                </a:lnTo>
                <a:lnTo>
                  <a:pt x="1504457" y="3350"/>
                </a:lnTo>
                <a:close/>
              </a:path>
              <a:path w="1668780" h="255904">
                <a:moveTo>
                  <a:pt x="1616716" y="166640"/>
                </a:moveTo>
                <a:lnTo>
                  <a:pt x="1550697" y="166640"/>
                </a:lnTo>
                <a:lnTo>
                  <a:pt x="1551813" y="166864"/>
                </a:lnTo>
                <a:lnTo>
                  <a:pt x="1552930" y="166864"/>
                </a:lnTo>
                <a:lnTo>
                  <a:pt x="1554382" y="168204"/>
                </a:lnTo>
                <a:lnTo>
                  <a:pt x="1556169" y="170884"/>
                </a:lnTo>
                <a:lnTo>
                  <a:pt x="1603414" y="246945"/>
                </a:lnTo>
                <a:lnTo>
                  <a:pt x="1605425" y="250296"/>
                </a:lnTo>
                <a:lnTo>
                  <a:pt x="1608998" y="251971"/>
                </a:lnTo>
                <a:lnTo>
                  <a:pt x="1664285" y="251971"/>
                </a:lnTo>
                <a:lnTo>
                  <a:pt x="1666630" y="251077"/>
                </a:lnTo>
                <a:lnTo>
                  <a:pt x="1667747" y="249290"/>
                </a:lnTo>
                <a:lnTo>
                  <a:pt x="1668740" y="247503"/>
                </a:lnTo>
                <a:lnTo>
                  <a:pt x="1668756" y="246945"/>
                </a:lnTo>
                <a:lnTo>
                  <a:pt x="1667819" y="244041"/>
                </a:lnTo>
                <a:lnTo>
                  <a:pt x="1667747" y="243818"/>
                </a:lnTo>
                <a:lnTo>
                  <a:pt x="1664397" y="238903"/>
                </a:lnTo>
                <a:lnTo>
                  <a:pt x="1616716" y="166640"/>
                </a:lnTo>
                <a:close/>
              </a:path>
              <a:path w="1668780" h="255904">
                <a:moveTo>
                  <a:pt x="1656131" y="3350"/>
                </a:moveTo>
                <a:lnTo>
                  <a:pt x="1609445" y="3350"/>
                </a:lnTo>
                <a:lnTo>
                  <a:pt x="1607323" y="3797"/>
                </a:lnTo>
                <a:lnTo>
                  <a:pt x="1560525" y="76730"/>
                </a:lnTo>
                <a:lnTo>
                  <a:pt x="1559408" y="78517"/>
                </a:lnTo>
                <a:lnTo>
                  <a:pt x="1558180" y="79411"/>
                </a:lnTo>
                <a:lnTo>
                  <a:pt x="1611666" y="79411"/>
                </a:lnTo>
                <a:lnTo>
                  <a:pt x="1656355" y="11727"/>
                </a:lnTo>
                <a:lnTo>
                  <a:pt x="1657919" y="9940"/>
                </a:lnTo>
                <a:lnTo>
                  <a:pt x="1658477" y="8153"/>
                </a:lnTo>
                <a:lnTo>
                  <a:pt x="1658170" y="6924"/>
                </a:lnTo>
                <a:lnTo>
                  <a:pt x="1658114" y="6701"/>
                </a:lnTo>
                <a:lnTo>
                  <a:pt x="1658030" y="6366"/>
                </a:lnTo>
                <a:lnTo>
                  <a:pt x="1657943" y="5584"/>
                </a:lnTo>
                <a:lnTo>
                  <a:pt x="1657819" y="4467"/>
                </a:lnTo>
                <a:lnTo>
                  <a:pt x="1657993" y="4467"/>
                </a:lnTo>
                <a:lnTo>
                  <a:pt x="1656131" y="3350"/>
                </a:lnTo>
                <a:close/>
              </a:path>
            </a:pathLst>
          </a:custGeom>
          <a:solidFill>
            <a:srgbClr val="ADADA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949199" y="6470169"/>
            <a:ext cx="5207645" cy="1324357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62261" y="4379510"/>
            <a:ext cx="4630678" cy="303906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2085800" y="1777956"/>
            <a:ext cx="2428875" cy="788035"/>
          </a:xfrm>
          <a:custGeom>
            <a:avLst/>
            <a:gdLst/>
            <a:ahLst/>
            <a:cxnLst/>
            <a:rect l="l" t="t" r="r" b="b"/>
            <a:pathLst>
              <a:path w="2428875" h="788035">
                <a:moveTo>
                  <a:pt x="813653" y="211511"/>
                </a:moveTo>
                <a:lnTo>
                  <a:pt x="774477" y="213867"/>
                </a:lnTo>
                <a:lnTo>
                  <a:pt x="775225" y="213867"/>
                </a:lnTo>
                <a:lnTo>
                  <a:pt x="739833" y="220673"/>
                </a:lnTo>
                <a:lnTo>
                  <a:pt x="675437" y="248160"/>
                </a:lnTo>
                <a:lnTo>
                  <a:pt x="622036" y="292137"/>
                </a:lnTo>
                <a:lnTo>
                  <a:pt x="581199" y="350774"/>
                </a:lnTo>
                <a:lnTo>
                  <a:pt x="556069" y="421191"/>
                </a:lnTo>
                <a:lnTo>
                  <a:pt x="549807" y="460391"/>
                </a:lnTo>
                <a:lnTo>
                  <a:pt x="549786" y="460522"/>
                </a:lnTo>
                <a:lnTo>
                  <a:pt x="547849" y="499461"/>
                </a:lnTo>
                <a:lnTo>
                  <a:pt x="547744" y="501555"/>
                </a:lnTo>
                <a:lnTo>
                  <a:pt x="547692" y="502602"/>
                </a:lnTo>
                <a:lnTo>
                  <a:pt x="549669" y="542261"/>
                </a:lnTo>
                <a:lnTo>
                  <a:pt x="555807" y="581657"/>
                </a:lnTo>
                <a:lnTo>
                  <a:pt x="580152" y="651289"/>
                </a:lnTo>
                <a:lnTo>
                  <a:pt x="620203" y="708355"/>
                </a:lnTo>
                <a:lnTo>
                  <a:pt x="673343" y="751809"/>
                </a:lnTo>
                <a:lnTo>
                  <a:pt x="738524" y="778510"/>
                </a:lnTo>
                <a:lnTo>
                  <a:pt x="812606" y="787410"/>
                </a:lnTo>
                <a:lnTo>
                  <a:pt x="849987" y="785185"/>
                </a:lnTo>
                <a:lnTo>
                  <a:pt x="850745" y="785185"/>
                </a:lnTo>
                <a:lnTo>
                  <a:pt x="920194" y="766796"/>
                </a:lnTo>
                <a:lnTo>
                  <a:pt x="979027" y="730736"/>
                </a:lnTo>
                <a:lnTo>
                  <a:pt x="988917" y="721444"/>
                </a:lnTo>
                <a:lnTo>
                  <a:pt x="814700" y="721444"/>
                </a:lnTo>
                <a:lnTo>
                  <a:pt x="788392" y="719807"/>
                </a:lnTo>
                <a:lnTo>
                  <a:pt x="741273" y="706719"/>
                </a:lnTo>
                <a:lnTo>
                  <a:pt x="701761" y="680280"/>
                </a:lnTo>
                <a:lnTo>
                  <a:pt x="670791" y="641472"/>
                </a:lnTo>
                <a:lnTo>
                  <a:pt x="649522" y="591539"/>
                </a:lnTo>
                <a:lnTo>
                  <a:pt x="639109" y="532837"/>
                </a:lnTo>
                <a:lnTo>
                  <a:pt x="639051" y="532379"/>
                </a:lnTo>
                <a:lnTo>
                  <a:pt x="637867" y="502602"/>
                </a:lnTo>
                <a:lnTo>
                  <a:pt x="637742" y="499461"/>
                </a:lnTo>
                <a:lnTo>
                  <a:pt x="639051" y="466150"/>
                </a:lnTo>
                <a:lnTo>
                  <a:pt x="649522" y="406990"/>
                </a:lnTo>
                <a:lnTo>
                  <a:pt x="670791" y="357449"/>
                </a:lnTo>
                <a:lnTo>
                  <a:pt x="701680" y="318707"/>
                </a:lnTo>
                <a:lnTo>
                  <a:pt x="741207" y="291745"/>
                </a:lnTo>
                <a:lnTo>
                  <a:pt x="787803" y="278132"/>
                </a:lnTo>
                <a:lnTo>
                  <a:pt x="813653" y="276431"/>
                </a:lnTo>
                <a:lnTo>
                  <a:pt x="987349" y="276431"/>
                </a:lnTo>
                <a:lnTo>
                  <a:pt x="980009" y="269363"/>
                </a:lnTo>
                <a:lnTo>
                  <a:pt x="951868" y="249207"/>
                </a:lnTo>
                <a:lnTo>
                  <a:pt x="921241" y="232715"/>
                </a:lnTo>
                <a:lnTo>
                  <a:pt x="887996" y="220935"/>
                </a:lnTo>
                <a:lnTo>
                  <a:pt x="852133" y="213867"/>
                </a:lnTo>
                <a:lnTo>
                  <a:pt x="813653" y="211511"/>
                </a:lnTo>
                <a:close/>
              </a:path>
              <a:path w="2428875" h="788035">
                <a:moveTo>
                  <a:pt x="355661" y="76437"/>
                </a:moveTo>
                <a:lnTo>
                  <a:pt x="247810" y="76437"/>
                </a:lnTo>
                <a:lnTo>
                  <a:pt x="251301" y="80276"/>
                </a:lnTo>
                <a:lnTo>
                  <a:pt x="251301" y="772402"/>
                </a:lnTo>
                <a:lnTo>
                  <a:pt x="255489" y="776939"/>
                </a:lnTo>
                <a:lnTo>
                  <a:pt x="347633" y="776939"/>
                </a:lnTo>
                <a:lnTo>
                  <a:pt x="351821" y="772402"/>
                </a:lnTo>
                <a:lnTo>
                  <a:pt x="351821" y="79927"/>
                </a:lnTo>
                <a:lnTo>
                  <a:pt x="355661" y="76437"/>
                </a:lnTo>
                <a:close/>
              </a:path>
              <a:path w="2428875" h="788035">
                <a:moveTo>
                  <a:pt x="987349" y="276431"/>
                </a:moveTo>
                <a:lnTo>
                  <a:pt x="813653" y="276431"/>
                </a:lnTo>
                <a:lnTo>
                  <a:pt x="839895" y="278132"/>
                </a:lnTo>
                <a:lnTo>
                  <a:pt x="864175" y="283237"/>
                </a:lnTo>
                <a:lnTo>
                  <a:pt x="906844" y="303655"/>
                </a:lnTo>
                <a:lnTo>
                  <a:pt x="941136" y="336638"/>
                </a:lnTo>
                <a:lnTo>
                  <a:pt x="966528" y="381140"/>
                </a:lnTo>
                <a:lnTo>
                  <a:pt x="982234" y="435327"/>
                </a:lnTo>
                <a:lnTo>
                  <a:pt x="987469" y="499461"/>
                </a:lnTo>
                <a:lnTo>
                  <a:pt x="986179" y="532379"/>
                </a:lnTo>
                <a:lnTo>
                  <a:pt x="975690" y="592521"/>
                </a:lnTo>
                <a:lnTo>
                  <a:pt x="955402" y="642061"/>
                </a:lnTo>
                <a:lnTo>
                  <a:pt x="926084" y="680280"/>
                </a:lnTo>
                <a:lnTo>
                  <a:pt x="887538" y="706719"/>
                </a:lnTo>
                <a:lnTo>
                  <a:pt x="840943" y="719807"/>
                </a:lnTo>
                <a:lnTo>
                  <a:pt x="814700" y="721444"/>
                </a:lnTo>
                <a:lnTo>
                  <a:pt x="988917" y="721444"/>
                </a:lnTo>
                <a:lnTo>
                  <a:pt x="1025623" y="680476"/>
                </a:lnTo>
                <a:lnTo>
                  <a:pt x="1058672" y="616604"/>
                </a:lnTo>
                <a:lnTo>
                  <a:pt x="1075425" y="542261"/>
                </a:lnTo>
                <a:lnTo>
                  <a:pt x="1077465" y="502602"/>
                </a:lnTo>
                <a:lnTo>
                  <a:pt x="1077413" y="499461"/>
                </a:lnTo>
                <a:lnTo>
                  <a:pt x="1075432" y="460522"/>
                </a:lnTo>
                <a:lnTo>
                  <a:pt x="1075425" y="460391"/>
                </a:lnTo>
                <a:lnTo>
                  <a:pt x="1069142" y="421714"/>
                </a:lnTo>
                <a:lnTo>
                  <a:pt x="1044012" y="351821"/>
                </a:lnTo>
                <a:lnTo>
                  <a:pt x="1004746" y="293184"/>
                </a:lnTo>
                <a:lnTo>
                  <a:pt x="987349" y="276431"/>
                </a:lnTo>
                <a:close/>
              </a:path>
              <a:path w="2428875" h="788035">
                <a:moveTo>
                  <a:pt x="580087" y="0"/>
                </a:moveTo>
                <a:lnTo>
                  <a:pt x="7678" y="0"/>
                </a:lnTo>
                <a:lnTo>
                  <a:pt x="4188" y="1047"/>
                </a:lnTo>
                <a:lnTo>
                  <a:pt x="2094" y="3141"/>
                </a:lnTo>
                <a:lnTo>
                  <a:pt x="698" y="5235"/>
                </a:lnTo>
                <a:lnTo>
                  <a:pt x="0" y="8027"/>
                </a:lnTo>
                <a:lnTo>
                  <a:pt x="0" y="72947"/>
                </a:lnTo>
                <a:lnTo>
                  <a:pt x="4188" y="76437"/>
                </a:lnTo>
                <a:lnTo>
                  <a:pt x="584275" y="76437"/>
                </a:lnTo>
                <a:lnTo>
                  <a:pt x="588463" y="72947"/>
                </a:lnTo>
                <a:lnTo>
                  <a:pt x="588463" y="8027"/>
                </a:lnTo>
                <a:lnTo>
                  <a:pt x="587416" y="5235"/>
                </a:lnTo>
                <a:lnTo>
                  <a:pt x="583228" y="1047"/>
                </a:lnTo>
                <a:lnTo>
                  <a:pt x="580087" y="0"/>
                </a:lnTo>
                <a:close/>
              </a:path>
              <a:path w="2428875" h="788035">
                <a:moveTo>
                  <a:pt x="1419533" y="211511"/>
                </a:moveTo>
                <a:lnTo>
                  <a:pt x="1380356" y="213867"/>
                </a:lnTo>
                <a:lnTo>
                  <a:pt x="1381104" y="213867"/>
                </a:lnTo>
                <a:lnTo>
                  <a:pt x="1345713" y="220673"/>
                </a:lnTo>
                <a:lnTo>
                  <a:pt x="1281317" y="248160"/>
                </a:lnTo>
                <a:lnTo>
                  <a:pt x="1227915" y="292137"/>
                </a:lnTo>
                <a:lnTo>
                  <a:pt x="1187079" y="350774"/>
                </a:lnTo>
                <a:lnTo>
                  <a:pt x="1161949" y="421191"/>
                </a:lnTo>
                <a:lnTo>
                  <a:pt x="1155687" y="460391"/>
                </a:lnTo>
                <a:lnTo>
                  <a:pt x="1155666" y="460522"/>
                </a:lnTo>
                <a:lnTo>
                  <a:pt x="1153728" y="499461"/>
                </a:lnTo>
                <a:lnTo>
                  <a:pt x="1153624" y="501555"/>
                </a:lnTo>
                <a:lnTo>
                  <a:pt x="1153572" y="502602"/>
                </a:lnTo>
                <a:lnTo>
                  <a:pt x="1155549" y="542261"/>
                </a:lnTo>
                <a:lnTo>
                  <a:pt x="1155601" y="543308"/>
                </a:lnTo>
                <a:lnTo>
                  <a:pt x="1161687" y="581657"/>
                </a:lnTo>
                <a:lnTo>
                  <a:pt x="1186032" y="651289"/>
                </a:lnTo>
                <a:lnTo>
                  <a:pt x="1226083" y="708355"/>
                </a:lnTo>
                <a:lnTo>
                  <a:pt x="1279223" y="751809"/>
                </a:lnTo>
                <a:lnTo>
                  <a:pt x="1344404" y="778510"/>
                </a:lnTo>
                <a:lnTo>
                  <a:pt x="1418486" y="787410"/>
                </a:lnTo>
                <a:lnTo>
                  <a:pt x="1455867" y="785185"/>
                </a:lnTo>
                <a:lnTo>
                  <a:pt x="1456624" y="785185"/>
                </a:lnTo>
                <a:lnTo>
                  <a:pt x="1526074" y="766796"/>
                </a:lnTo>
                <a:lnTo>
                  <a:pt x="1584907" y="730736"/>
                </a:lnTo>
                <a:lnTo>
                  <a:pt x="1594797" y="721444"/>
                </a:lnTo>
                <a:lnTo>
                  <a:pt x="1420580" y="721444"/>
                </a:lnTo>
                <a:lnTo>
                  <a:pt x="1394272" y="719807"/>
                </a:lnTo>
                <a:lnTo>
                  <a:pt x="1347153" y="706719"/>
                </a:lnTo>
                <a:lnTo>
                  <a:pt x="1307641" y="680280"/>
                </a:lnTo>
                <a:lnTo>
                  <a:pt x="1276670" y="641472"/>
                </a:lnTo>
                <a:lnTo>
                  <a:pt x="1255401" y="591539"/>
                </a:lnTo>
                <a:lnTo>
                  <a:pt x="1244989" y="532837"/>
                </a:lnTo>
                <a:lnTo>
                  <a:pt x="1243622" y="499461"/>
                </a:lnTo>
                <a:lnTo>
                  <a:pt x="1244930" y="466150"/>
                </a:lnTo>
                <a:lnTo>
                  <a:pt x="1255401" y="406990"/>
                </a:lnTo>
                <a:lnTo>
                  <a:pt x="1276670" y="357449"/>
                </a:lnTo>
                <a:lnTo>
                  <a:pt x="1307560" y="318707"/>
                </a:lnTo>
                <a:lnTo>
                  <a:pt x="1347087" y="291745"/>
                </a:lnTo>
                <a:lnTo>
                  <a:pt x="1393682" y="278132"/>
                </a:lnTo>
                <a:lnTo>
                  <a:pt x="1419533" y="276431"/>
                </a:lnTo>
                <a:lnTo>
                  <a:pt x="1593228" y="276431"/>
                </a:lnTo>
                <a:lnTo>
                  <a:pt x="1585889" y="269363"/>
                </a:lnTo>
                <a:lnTo>
                  <a:pt x="1557748" y="249207"/>
                </a:lnTo>
                <a:lnTo>
                  <a:pt x="1527121" y="232715"/>
                </a:lnTo>
                <a:lnTo>
                  <a:pt x="1493876" y="220935"/>
                </a:lnTo>
                <a:lnTo>
                  <a:pt x="1458013" y="213867"/>
                </a:lnTo>
                <a:lnTo>
                  <a:pt x="1419533" y="211511"/>
                </a:lnTo>
                <a:close/>
              </a:path>
              <a:path w="2428875" h="788035">
                <a:moveTo>
                  <a:pt x="1593228" y="276431"/>
                </a:moveTo>
                <a:lnTo>
                  <a:pt x="1419533" y="276431"/>
                </a:lnTo>
                <a:lnTo>
                  <a:pt x="1445775" y="278132"/>
                </a:lnTo>
                <a:lnTo>
                  <a:pt x="1470055" y="283237"/>
                </a:lnTo>
                <a:lnTo>
                  <a:pt x="1512723" y="303655"/>
                </a:lnTo>
                <a:lnTo>
                  <a:pt x="1547016" y="336638"/>
                </a:lnTo>
                <a:lnTo>
                  <a:pt x="1572408" y="381140"/>
                </a:lnTo>
                <a:lnTo>
                  <a:pt x="1588114" y="435327"/>
                </a:lnTo>
                <a:lnTo>
                  <a:pt x="1593349" y="499461"/>
                </a:lnTo>
                <a:lnTo>
                  <a:pt x="1592058" y="532379"/>
                </a:lnTo>
                <a:lnTo>
                  <a:pt x="1592040" y="532837"/>
                </a:lnTo>
                <a:lnTo>
                  <a:pt x="1588213" y="563071"/>
                </a:lnTo>
                <a:lnTo>
                  <a:pt x="1588114" y="563857"/>
                </a:lnTo>
                <a:lnTo>
                  <a:pt x="1572408" y="618829"/>
                </a:lnTo>
                <a:lnTo>
                  <a:pt x="1547801" y="662545"/>
                </a:lnTo>
                <a:lnTo>
                  <a:pt x="1513770" y="695266"/>
                </a:lnTo>
                <a:lnTo>
                  <a:pt x="1471102" y="714899"/>
                </a:lnTo>
                <a:lnTo>
                  <a:pt x="1420580" y="721444"/>
                </a:lnTo>
                <a:lnTo>
                  <a:pt x="1594797" y="721444"/>
                </a:lnTo>
                <a:lnTo>
                  <a:pt x="1631503" y="680476"/>
                </a:lnTo>
                <a:lnTo>
                  <a:pt x="1664551" y="616604"/>
                </a:lnTo>
                <a:lnTo>
                  <a:pt x="1681305" y="542261"/>
                </a:lnTo>
                <a:lnTo>
                  <a:pt x="1683345" y="502602"/>
                </a:lnTo>
                <a:lnTo>
                  <a:pt x="1683292" y="499461"/>
                </a:lnTo>
                <a:lnTo>
                  <a:pt x="1681311" y="460522"/>
                </a:lnTo>
                <a:lnTo>
                  <a:pt x="1675022" y="421714"/>
                </a:lnTo>
                <a:lnTo>
                  <a:pt x="1649892" y="351821"/>
                </a:lnTo>
                <a:lnTo>
                  <a:pt x="1610626" y="293184"/>
                </a:lnTo>
                <a:lnTo>
                  <a:pt x="1593228" y="276431"/>
                </a:lnTo>
                <a:close/>
              </a:path>
              <a:path w="2428875" h="788035">
                <a:moveTo>
                  <a:pt x="1876726" y="0"/>
                </a:moveTo>
                <a:lnTo>
                  <a:pt x="1797147" y="0"/>
                </a:lnTo>
                <a:lnTo>
                  <a:pt x="1792959" y="4886"/>
                </a:lnTo>
                <a:lnTo>
                  <a:pt x="1792959" y="14659"/>
                </a:lnTo>
                <a:lnTo>
                  <a:pt x="1791916" y="759139"/>
                </a:lnTo>
                <a:lnTo>
                  <a:pt x="1791912" y="772053"/>
                </a:lnTo>
                <a:lnTo>
                  <a:pt x="1797147" y="776939"/>
                </a:lnTo>
                <a:lnTo>
                  <a:pt x="1869047" y="776939"/>
                </a:lnTo>
                <a:lnTo>
                  <a:pt x="1873933" y="775892"/>
                </a:lnTo>
                <a:lnTo>
                  <a:pt x="1876726" y="773798"/>
                </a:lnTo>
                <a:lnTo>
                  <a:pt x="1879518" y="771006"/>
                </a:lnTo>
                <a:lnTo>
                  <a:pt x="1880914" y="766119"/>
                </a:lnTo>
                <a:lnTo>
                  <a:pt x="1880914" y="4537"/>
                </a:lnTo>
                <a:lnTo>
                  <a:pt x="1876726" y="0"/>
                </a:lnTo>
                <a:close/>
              </a:path>
              <a:path w="2428875" h="788035">
                <a:moveTo>
                  <a:pt x="2019749" y="629649"/>
                </a:moveTo>
                <a:lnTo>
                  <a:pt x="2016607" y="630347"/>
                </a:lnTo>
                <a:lnTo>
                  <a:pt x="2013117" y="632441"/>
                </a:lnTo>
                <a:lnTo>
                  <a:pt x="1972281" y="655477"/>
                </a:lnTo>
                <a:lnTo>
                  <a:pt x="1968791" y="657571"/>
                </a:lnTo>
                <a:lnTo>
                  <a:pt x="1967045" y="660014"/>
                </a:lnTo>
                <a:lnTo>
                  <a:pt x="1967045" y="665599"/>
                </a:lnTo>
                <a:lnTo>
                  <a:pt x="2005264" y="717517"/>
                </a:lnTo>
                <a:lnTo>
                  <a:pt x="2058142" y="754950"/>
                </a:lnTo>
                <a:lnTo>
                  <a:pt x="2125156" y="779295"/>
                </a:lnTo>
                <a:lnTo>
                  <a:pt x="2202640" y="787410"/>
                </a:lnTo>
                <a:lnTo>
                  <a:pt x="2234249" y="786167"/>
                </a:lnTo>
                <a:lnTo>
                  <a:pt x="2292363" y="776219"/>
                </a:lnTo>
                <a:lnTo>
                  <a:pt x="2343146" y="756063"/>
                </a:lnTo>
                <a:lnTo>
                  <a:pt x="2383459" y="727268"/>
                </a:lnTo>
                <a:lnTo>
                  <a:pt x="2386908" y="723538"/>
                </a:lnTo>
                <a:lnTo>
                  <a:pt x="2203687" y="723538"/>
                </a:lnTo>
                <a:lnTo>
                  <a:pt x="2182353" y="722818"/>
                </a:lnTo>
                <a:lnTo>
                  <a:pt x="2143611" y="717059"/>
                </a:lnTo>
                <a:lnTo>
                  <a:pt x="2095837" y="698408"/>
                </a:lnTo>
                <a:lnTo>
                  <a:pt x="2058469" y="670202"/>
                </a:lnTo>
                <a:lnTo>
                  <a:pt x="2028823" y="633488"/>
                </a:lnTo>
                <a:lnTo>
                  <a:pt x="2027427" y="631394"/>
                </a:lnTo>
                <a:lnTo>
                  <a:pt x="2025333" y="630347"/>
                </a:lnTo>
                <a:lnTo>
                  <a:pt x="2022541" y="630347"/>
                </a:lnTo>
                <a:lnTo>
                  <a:pt x="2019749" y="629649"/>
                </a:lnTo>
                <a:close/>
              </a:path>
              <a:path w="2428875" h="788035">
                <a:moveTo>
                  <a:pt x="2206829" y="211511"/>
                </a:moveTo>
                <a:lnTo>
                  <a:pt x="2147406" y="216747"/>
                </a:lnTo>
                <a:lnTo>
                  <a:pt x="2094790" y="232453"/>
                </a:lnTo>
                <a:lnTo>
                  <a:pt x="2051859" y="257583"/>
                </a:lnTo>
                <a:lnTo>
                  <a:pt x="2019400" y="291090"/>
                </a:lnTo>
                <a:lnTo>
                  <a:pt x="1998981" y="331141"/>
                </a:lnTo>
                <a:lnTo>
                  <a:pt x="1992175" y="377998"/>
                </a:lnTo>
                <a:lnTo>
                  <a:pt x="1994597" y="401296"/>
                </a:lnTo>
                <a:lnTo>
                  <a:pt x="2010827" y="443180"/>
                </a:lnTo>
                <a:lnTo>
                  <a:pt x="2043745" y="478650"/>
                </a:lnTo>
                <a:lnTo>
                  <a:pt x="2099240" y="506921"/>
                </a:lnTo>
                <a:lnTo>
                  <a:pt x="2135627" y="518308"/>
                </a:lnTo>
                <a:lnTo>
                  <a:pt x="2243477" y="548674"/>
                </a:lnTo>
                <a:lnTo>
                  <a:pt x="2269654" y="556854"/>
                </a:lnTo>
                <a:lnTo>
                  <a:pt x="2309443" y="575178"/>
                </a:lnTo>
                <a:lnTo>
                  <a:pt x="2340332" y="607311"/>
                </a:lnTo>
                <a:lnTo>
                  <a:pt x="2345759" y="630347"/>
                </a:lnTo>
                <a:lnTo>
                  <a:pt x="2345870" y="631394"/>
                </a:lnTo>
                <a:lnTo>
                  <a:pt x="2345981" y="632441"/>
                </a:lnTo>
                <a:lnTo>
                  <a:pt x="2346091" y="633488"/>
                </a:lnTo>
                <a:lnTo>
                  <a:pt x="2344913" y="646708"/>
                </a:lnTo>
                <a:lnTo>
                  <a:pt x="2341454" y="658880"/>
                </a:lnTo>
                <a:lnTo>
                  <a:pt x="2341379" y="659142"/>
                </a:lnTo>
                <a:lnTo>
                  <a:pt x="2335490" y="670791"/>
                </a:lnTo>
                <a:lnTo>
                  <a:pt x="2304993" y="699193"/>
                </a:lnTo>
                <a:lnTo>
                  <a:pt x="2259248" y="716666"/>
                </a:lnTo>
                <a:lnTo>
                  <a:pt x="2203687" y="723538"/>
                </a:lnTo>
                <a:lnTo>
                  <a:pt x="2386908" y="723538"/>
                </a:lnTo>
                <a:lnTo>
                  <a:pt x="2412320" y="690816"/>
                </a:lnTo>
                <a:lnTo>
                  <a:pt x="2426979" y="647886"/>
                </a:lnTo>
                <a:lnTo>
                  <a:pt x="2428811" y="624064"/>
                </a:lnTo>
                <a:lnTo>
                  <a:pt x="2426783" y="600178"/>
                </a:lnTo>
                <a:lnTo>
                  <a:pt x="2420696" y="577731"/>
                </a:lnTo>
                <a:lnTo>
                  <a:pt x="2410616" y="556854"/>
                </a:lnTo>
                <a:lnTo>
                  <a:pt x="2410553" y="556723"/>
                </a:lnTo>
                <a:lnTo>
                  <a:pt x="2378093" y="519421"/>
                </a:lnTo>
                <a:lnTo>
                  <a:pt x="2326262" y="490626"/>
                </a:lnTo>
                <a:lnTo>
                  <a:pt x="2159710" y="439777"/>
                </a:lnTo>
                <a:lnTo>
                  <a:pt x="2136215" y="431269"/>
                </a:lnTo>
                <a:lnTo>
                  <a:pt x="2102185" y="413469"/>
                </a:lnTo>
                <a:lnTo>
                  <a:pt x="2075943" y="373156"/>
                </a:lnTo>
                <a:lnTo>
                  <a:pt x="2074895" y="362292"/>
                </a:lnTo>
                <a:lnTo>
                  <a:pt x="2077186" y="342921"/>
                </a:lnTo>
                <a:lnTo>
                  <a:pt x="2111544" y="297373"/>
                </a:lnTo>
                <a:lnTo>
                  <a:pt x="2153951" y="279310"/>
                </a:lnTo>
                <a:lnTo>
                  <a:pt x="2205781" y="273290"/>
                </a:lnTo>
                <a:lnTo>
                  <a:pt x="2384172" y="273290"/>
                </a:lnTo>
                <a:lnTo>
                  <a:pt x="2380122" y="269363"/>
                </a:lnTo>
                <a:lnTo>
                  <a:pt x="2331432" y="238736"/>
                </a:lnTo>
                <a:lnTo>
                  <a:pt x="2273057" y="218317"/>
                </a:lnTo>
                <a:lnTo>
                  <a:pt x="2240924" y="213213"/>
                </a:lnTo>
                <a:lnTo>
                  <a:pt x="2206829" y="211511"/>
                </a:lnTo>
                <a:close/>
              </a:path>
              <a:path w="2428875" h="788035">
                <a:moveTo>
                  <a:pt x="2384172" y="273290"/>
                </a:moveTo>
                <a:lnTo>
                  <a:pt x="2205782" y="273290"/>
                </a:lnTo>
                <a:lnTo>
                  <a:pt x="2231043" y="274533"/>
                </a:lnTo>
                <a:lnTo>
                  <a:pt x="2254471" y="278263"/>
                </a:lnTo>
                <a:lnTo>
                  <a:pt x="2295831" y="293184"/>
                </a:lnTo>
                <a:lnTo>
                  <a:pt x="2329338" y="315958"/>
                </a:lnTo>
                <a:lnTo>
                  <a:pt x="2354468" y="344492"/>
                </a:lnTo>
                <a:lnTo>
                  <a:pt x="2357260" y="347284"/>
                </a:lnTo>
                <a:lnTo>
                  <a:pt x="2359704" y="349029"/>
                </a:lnTo>
                <a:lnTo>
                  <a:pt x="2361798" y="349727"/>
                </a:lnTo>
                <a:lnTo>
                  <a:pt x="2364590" y="349727"/>
                </a:lnTo>
                <a:lnTo>
                  <a:pt x="2414152" y="323550"/>
                </a:lnTo>
                <a:lnTo>
                  <a:pt x="2418341" y="319362"/>
                </a:lnTo>
                <a:lnTo>
                  <a:pt x="2418341" y="314475"/>
                </a:lnTo>
                <a:lnTo>
                  <a:pt x="2417293" y="311683"/>
                </a:lnTo>
                <a:lnTo>
                  <a:pt x="2415199" y="308891"/>
                </a:lnTo>
                <a:lnTo>
                  <a:pt x="2399362" y="288014"/>
                </a:lnTo>
                <a:lnTo>
                  <a:pt x="2384172" y="2732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7618" y="6295682"/>
            <a:ext cx="1950024" cy="251971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6299" y="6936333"/>
            <a:ext cx="5341845" cy="2888393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89153" y="6292331"/>
            <a:ext cx="1277115" cy="307257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89383" y="6936333"/>
            <a:ext cx="4580819" cy="1041957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314845" y="6292331"/>
            <a:ext cx="4694168" cy="310273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037705" y="6939474"/>
            <a:ext cx="5352932" cy="2169672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533771" y="3193619"/>
            <a:ext cx="2293123" cy="2293123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230298" y="3193619"/>
            <a:ext cx="2345478" cy="2293123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784889" y="2806197"/>
            <a:ext cx="3078440" cy="307844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3390" y="2332913"/>
            <a:ext cx="5220191" cy="78741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16171" y="3811402"/>
            <a:ext cx="15559735" cy="6760003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D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2199" y="2714891"/>
            <a:ext cx="16453582" cy="151953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0465651"/>
                  </a:move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F2E2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268903" y="463315"/>
              <a:ext cx="1776095" cy="241935"/>
            </a:xfrm>
            <a:custGeom>
              <a:avLst/>
              <a:gdLst/>
              <a:ahLst/>
              <a:cxnLst/>
              <a:rect l="l" t="t" r="r" b="b"/>
              <a:pathLst>
                <a:path w="1776095" h="241934">
                  <a:moveTo>
                    <a:pt x="88122" y="0"/>
                  </a:moveTo>
                  <a:lnTo>
                    <a:pt x="44564" y="14072"/>
                  </a:lnTo>
                  <a:lnTo>
                    <a:pt x="18742" y="42532"/>
                  </a:lnTo>
                  <a:lnTo>
                    <a:pt x="3015" y="85107"/>
                  </a:lnTo>
                  <a:lnTo>
                    <a:pt x="0" y="120959"/>
                  </a:lnTo>
                  <a:lnTo>
                    <a:pt x="753" y="139660"/>
                  </a:lnTo>
                  <a:lnTo>
                    <a:pt x="12062" y="186968"/>
                  </a:lnTo>
                  <a:lnTo>
                    <a:pt x="34993" y="220014"/>
                  </a:lnTo>
                  <a:lnTo>
                    <a:pt x="76604" y="241039"/>
                  </a:lnTo>
                  <a:lnTo>
                    <a:pt x="88122" y="241919"/>
                  </a:lnTo>
                  <a:lnTo>
                    <a:pt x="99640" y="241039"/>
                  </a:lnTo>
                  <a:lnTo>
                    <a:pt x="141231" y="220014"/>
                  </a:lnTo>
                  <a:lnTo>
                    <a:pt x="142636" y="218464"/>
                  </a:lnTo>
                  <a:lnTo>
                    <a:pt x="88122" y="218464"/>
                  </a:lnTo>
                  <a:lnTo>
                    <a:pt x="79620" y="217752"/>
                  </a:lnTo>
                  <a:lnTo>
                    <a:pt x="43977" y="192831"/>
                  </a:lnTo>
                  <a:lnTo>
                    <a:pt x="28145" y="149524"/>
                  </a:lnTo>
                  <a:lnTo>
                    <a:pt x="26135" y="120959"/>
                  </a:lnTo>
                  <a:lnTo>
                    <a:pt x="26637" y="106111"/>
                  </a:lnTo>
                  <a:lnTo>
                    <a:pt x="34176" y="68353"/>
                  </a:lnTo>
                  <a:lnTo>
                    <a:pt x="56626" y="35182"/>
                  </a:lnTo>
                  <a:lnTo>
                    <a:pt x="88122" y="23454"/>
                  </a:lnTo>
                  <a:lnTo>
                    <a:pt x="142608" y="23454"/>
                  </a:lnTo>
                  <a:lnTo>
                    <a:pt x="141231" y="21926"/>
                  </a:lnTo>
                  <a:lnTo>
                    <a:pt x="131681" y="14072"/>
                  </a:lnTo>
                  <a:lnTo>
                    <a:pt x="121420" y="7915"/>
                  </a:lnTo>
                  <a:lnTo>
                    <a:pt x="110740" y="3518"/>
                  </a:lnTo>
                  <a:lnTo>
                    <a:pt x="99640" y="879"/>
                  </a:lnTo>
                  <a:lnTo>
                    <a:pt x="88122" y="0"/>
                  </a:lnTo>
                  <a:close/>
                </a:path>
                <a:path w="1776095" h="241934">
                  <a:moveTo>
                    <a:pt x="142608" y="23454"/>
                  </a:moveTo>
                  <a:lnTo>
                    <a:pt x="88122" y="23454"/>
                  </a:lnTo>
                  <a:lnTo>
                    <a:pt x="96625" y="24187"/>
                  </a:lnTo>
                  <a:lnTo>
                    <a:pt x="104708" y="26386"/>
                  </a:lnTo>
                  <a:lnTo>
                    <a:pt x="137336" y="58113"/>
                  </a:lnTo>
                  <a:lnTo>
                    <a:pt x="149587" y="106111"/>
                  </a:lnTo>
                  <a:lnTo>
                    <a:pt x="150110" y="120959"/>
                  </a:lnTo>
                  <a:lnTo>
                    <a:pt x="149587" y="135807"/>
                  </a:lnTo>
                  <a:lnTo>
                    <a:pt x="141733" y="173565"/>
                  </a:lnTo>
                  <a:lnTo>
                    <a:pt x="119619" y="207072"/>
                  </a:lnTo>
                  <a:lnTo>
                    <a:pt x="88122" y="218464"/>
                  </a:lnTo>
                  <a:lnTo>
                    <a:pt x="142636" y="218464"/>
                  </a:lnTo>
                  <a:lnTo>
                    <a:pt x="169272" y="172664"/>
                  </a:lnTo>
                  <a:lnTo>
                    <a:pt x="176245" y="120959"/>
                  </a:lnTo>
                  <a:lnTo>
                    <a:pt x="175471" y="102279"/>
                  </a:lnTo>
                  <a:lnTo>
                    <a:pt x="163848" y="55286"/>
                  </a:lnTo>
                  <a:lnTo>
                    <a:pt x="149775" y="31412"/>
                  </a:lnTo>
                  <a:lnTo>
                    <a:pt x="142608" y="23454"/>
                  </a:lnTo>
                  <a:close/>
                </a:path>
                <a:path w="1776095" h="241934">
                  <a:moveTo>
                    <a:pt x="291713" y="3685"/>
                  </a:moveTo>
                  <a:lnTo>
                    <a:pt x="220344" y="3685"/>
                  </a:lnTo>
                  <a:lnTo>
                    <a:pt x="220344" y="238233"/>
                  </a:lnTo>
                  <a:lnTo>
                    <a:pt x="295399" y="238233"/>
                  </a:lnTo>
                  <a:lnTo>
                    <a:pt x="306582" y="237730"/>
                  </a:lnTo>
                  <a:lnTo>
                    <a:pt x="343670" y="225752"/>
                  </a:lnTo>
                  <a:lnTo>
                    <a:pt x="355140" y="216119"/>
                  </a:lnTo>
                  <a:lnTo>
                    <a:pt x="246144" y="216119"/>
                  </a:lnTo>
                  <a:lnTo>
                    <a:pt x="246144" y="127325"/>
                  </a:lnTo>
                  <a:lnTo>
                    <a:pt x="346712" y="127325"/>
                  </a:lnTo>
                  <a:lnTo>
                    <a:pt x="341806" y="124059"/>
                  </a:lnTo>
                  <a:lnTo>
                    <a:pt x="331963" y="119556"/>
                  </a:lnTo>
                  <a:lnTo>
                    <a:pt x="320864" y="116268"/>
                  </a:lnTo>
                  <a:lnTo>
                    <a:pt x="329911" y="112918"/>
                  </a:lnTo>
                  <a:lnTo>
                    <a:pt x="337953" y="108562"/>
                  </a:lnTo>
                  <a:lnTo>
                    <a:pt x="341031" y="106216"/>
                  </a:lnTo>
                  <a:lnTo>
                    <a:pt x="246144" y="106216"/>
                  </a:lnTo>
                  <a:lnTo>
                    <a:pt x="246144" y="25800"/>
                  </a:lnTo>
                  <a:lnTo>
                    <a:pt x="349107" y="25800"/>
                  </a:lnTo>
                  <a:lnTo>
                    <a:pt x="348884" y="25507"/>
                  </a:lnTo>
                  <a:lnTo>
                    <a:pt x="311733" y="5528"/>
                  </a:lnTo>
                  <a:lnTo>
                    <a:pt x="302079" y="4146"/>
                  </a:lnTo>
                  <a:lnTo>
                    <a:pt x="291713" y="3685"/>
                  </a:lnTo>
                  <a:close/>
                </a:path>
                <a:path w="1776095" h="241934">
                  <a:moveTo>
                    <a:pt x="346712" y="127325"/>
                  </a:moveTo>
                  <a:lnTo>
                    <a:pt x="292718" y="127325"/>
                  </a:lnTo>
                  <a:lnTo>
                    <a:pt x="304153" y="128079"/>
                  </a:lnTo>
                  <a:lnTo>
                    <a:pt x="314330" y="130341"/>
                  </a:lnTo>
                  <a:lnTo>
                    <a:pt x="344424" y="162005"/>
                  </a:lnTo>
                  <a:lnTo>
                    <a:pt x="345324" y="171554"/>
                  </a:lnTo>
                  <a:lnTo>
                    <a:pt x="344424" y="181251"/>
                  </a:lnTo>
                  <a:lnTo>
                    <a:pt x="314163" y="213103"/>
                  </a:lnTo>
                  <a:lnTo>
                    <a:pt x="292718" y="216119"/>
                  </a:lnTo>
                  <a:lnTo>
                    <a:pt x="355140" y="216119"/>
                  </a:lnTo>
                  <a:lnTo>
                    <a:pt x="371459" y="173230"/>
                  </a:lnTo>
                  <a:lnTo>
                    <a:pt x="370601" y="162780"/>
                  </a:lnTo>
                  <a:lnTo>
                    <a:pt x="350392" y="129776"/>
                  </a:lnTo>
                  <a:lnTo>
                    <a:pt x="346712" y="127325"/>
                  </a:lnTo>
                  <a:close/>
                </a:path>
                <a:path w="1776095" h="241934">
                  <a:moveTo>
                    <a:pt x="349107" y="25800"/>
                  </a:moveTo>
                  <a:lnTo>
                    <a:pt x="289703" y="25800"/>
                  </a:lnTo>
                  <a:lnTo>
                    <a:pt x="299880" y="26491"/>
                  </a:lnTo>
                  <a:lnTo>
                    <a:pt x="308969" y="28564"/>
                  </a:lnTo>
                  <a:lnTo>
                    <a:pt x="335817" y="57275"/>
                  </a:lnTo>
                  <a:lnTo>
                    <a:pt x="336612" y="66008"/>
                  </a:lnTo>
                  <a:lnTo>
                    <a:pt x="335817" y="74762"/>
                  </a:lnTo>
                  <a:lnTo>
                    <a:pt x="308969" y="103536"/>
                  </a:lnTo>
                  <a:lnTo>
                    <a:pt x="289703" y="106216"/>
                  </a:lnTo>
                  <a:lnTo>
                    <a:pt x="341031" y="106216"/>
                  </a:lnTo>
                  <a:lnTo>
                    <a:pt x="361701" y="72709"/>
                  </a:lnTo>
                  <a:lnTo>
                    <a:pt x="362413" y="63327"/>
                  </a:lnTo>
                  <a:lnTo>
                    <a:pt x="361868" y="54574"/>
                  </a:lnTo>
                  <a:lnTo>
                    <a:pt x="360235" y="46406"/>
                  </a:lnTo>
                  <a:lnTo>
                    <a:pt x="357512" y="38826"/>
                  </a:lnTo>
                  <a:lnTo>
                    <a:pt x="353803" y="32019"/>
                  </a:lnTo>
                  <a:lnTo>
                    <a:pt x="353701" y="31831"/>
                  </a:lnTo>
                  <a:lnTo>
                    <a:pt x="349107" y="25800"/>
                  </a:lnTo>
                  <a:close/>
                </a:path>
                <a:path w="1776095" h="241934">
                  <a:moveTo>
                    <a:pt x="422594" y="172560"/>
                  </a:moveTo>
                  <a:lnTo>
                    <a:pt x="399139" y="181942"/>
                  </a:lnTo>
                  <a:lnTo>
                    <a:pt x="404731" y="195386"/>
                  </a:lnTo>
                  <a:lnTo>
                    <a:pt x="411788" y="207239"/>
                  </a:lnTo>
                  <a:lnTo>
                    <a:pt x="441504" y="233060"/>
                  </a:lnTo>
                  <a:lnTo>
                    <a:pt x="480896" y="241919"/>
                  </a:lnTo>
                  <a:lnTo>
                    <a:pt x="493021" y="241228"/>
                  </a:lnTo>
                  <a:lnTo>
                    <a:pt x="532790" y="224579"/>
                  </a:lnTo>
                  <a:lnTo>
                    <a:pt x="539008" y="218464"/>
                  </a:lnTo>
                  <a:lnTo>
                    <a:pt x="481231" y="218464"/>
                  </a:lnTo>
                  <a:lnTo>
                    <a:pt x="461860" y="215595"/>
                  </a:lnTo>
                  <a:lnTo>
                    <a:pt x="445630" y="206988"/>
                  </a:lnTo>
                  <a:lnTo>
                    <a:pt x="432541" y="192643"/>
                  </a:lnTo>
                  <a:lnTo>
                    <a:pt x="422594" y="172560"/>
                  </a:lnTo>
                  <a:close/>
                </a:path>
                <a:path w="1776095" h="241934">
                  <a:moveTo>
                    <a:pt x="562317" y="3685"/>
                  </a:moveTo>
                  <a:lnTo>
                    <a:pt x="536517" y="3685"/>
                  </a:lnTo>
                  <a:lnTo>
                    <a:pt x="536496" y="149775"/>
                  </a:lnTo>
                  <a:lnTo>
                    <a:pt x="535638" y="163387"/>
                  </a:lnTo>
                  <a:lnTo>
                    <a:pt x="521439" y="199700"/>
                  </a:lnTo>
                  <a:lnTo>
                    <a:pt x="481231" y="218464"/>
                  </a:lnTo>
                  <a:lnTo>
                    <a:pt x="539008" y="218464"/>
                  </a:lnTo>
                  <a:lnTo>
                    <a:pt x="559804" y="176078"/>
                  </a:lnTo>
                  <a:lnTo>
                    <a:pt x="562317" y="149775"/>
                  </a:lnTo>
                  <a:lnTo>
                    <a:pt x="562317" y="3685"/>
                  </a:lnTo>
                  <a:close/>
                </a:path>
                <a:path w="1776095" h="241934">
                  <a:moveTo>
                    <a:pt x="769594" y="3685"/>
                  </a:moveTo>
                  <a:lnTo>
                    <a:pt x="622834" y="3685"/>
                  </a:lnTo>
                  <a:lnTo>
                    <a:pt x="622834" y="238233"/>
                  </a:lnTo>
                  <a:lnTo>
                    <a:pt x="770934" y="238233"/>
                  </a:lnTo>
                  <a:lnTo>
                    <a:pt x="770934" y="215784"/>
                  </a:lnTo>
                  <a:lnTo>
                    <a:pt x="648634" y="215784"/>
                  </a:lnTo>
                  <a:lnTo>
                    <a:pt x="648634" y="131011"/>
                  </a:lnTo>
                  <a:lnTo>
                    <a:pt x="728380" y="131011"/>
                  </a:lnTo>
                  <a:lnTo>
                    <a:pt x="728380" y="108562"/>
                  </a:lnTo>
                  <a:lnTo>
                    <a:pt x="648634" y="108562"/>
                  </a:lnTo>
                  <a:lnTo>
                    <a:pt x="648634" y="26135"/>
                  </a:lnTo>
                  <a:lnTo>
                    <a:pt x="769594" y="26135"/>
                  </a:lnTo>
                  <a:lnTo>
                    <a:pt x="769594" y="3685"/>
                  </a:lnTo>
                  <a:close/>
                </a:path>
                <a:path w="1776095" h="241934">
                  <a:moveTo>
                    <a:pt x="893773" y="0"/>
                  </a:moveTo>
                  <a:lnTo>
                    <a:pt x="849879" y="14072"/>
                  </a:lnTo>
                  <a:lnTo>
                    <a:pt x="824058" y="42532"/>
                  </a:lnTo>
                  <a:lnTo>
                    <a:pt x="808080" y="85107"/>
                  </a:lnTo>
                  <a:lnTo>
                    <a:pt x="804980" y="120959"/>
                  </a:lnTo>
                  <a:lnTo>
                    <a:pt x="805755" y="139660"/>
                  </a:lnTo>
                  <a:lnTo>
                    <a:pt x="817378" y="186968"/>
                  </a:lnTo>
                  <a:lnTo>
                    <a:pt x="840309" y="220014"/>
                  </a:lnTo>
                  <a:lnTo>
                    <a:pt x="882234" y="241039"/>
                  </a:lnTo>
                  <a:lnTo>
                    <a:pt x="893773" y="241919"/>
                  </a:lnTo>
                  <a:lnTo>
                    <a:pt x="903763" y="241395"/>
                  </a:lnTo>
                  <a:lnTo>
                    <a:pt x="946547" y="222987"/>
                  </a:lnTo>
                  <a:lnTo>
                    <a:pt x="951241" y="218464"/>
                  </a:lnTo>
                  <a:lnTo>
                    <a:pt x="893773" y="218464"/>
                  </a:lnTo>
                  <a:lnTo>
                    <a:pt x="885250" y="217752"/>
                  </a:lnTo>
                  <a:lnTo>
                    <a:pt x="849293" y="192831"/>
                  </a:lnTo>
                  <a:lnTo>
                    <a:pt x="833210" y="149524"/>
                  </a:lnTo>
                  <a:lnTo>
                    <a:pt x="831116" y="120959"/>
                  </a:lnTo>
                  <a:lnTo>
                    <a:pt x="831639" y="106111"/>
                  </a:lnTo>
                  <a:lnTo>
                    <a:pt x="839492" y="68353"/>
                  </a:lnTo>
                  <a:lnTo>
                    <a:pt x="861942" y="35182"/>
                  </a:lnTo>
                  <a:lnTo>
                    <a:pt x="893773" y="23454"/>
                  </a:lnTo>
                  <a:lnTo>
                    <a:pt x="951198" y="23454"/>
                  </a:lnTo>
                  <a:lnTo>
                    <a:pt x="946547" y="19015"/>
                  </a:lnTo>
                  <a:lnTo>
                    <a:pt x="903763" y="544"/>
                  </a:lnTo>
                  <a:lnTo>
                    <a:pt x="893773" y="0"/>
                  </a:lnTo>
                  <a:close/>
                </a:path>
                <a:path w="1776095" h="241934">
                  <a:moveTo>
                    <a:pt x="953751" y="162173"/>
                  </a:moveTo>
                  <a:lnTo>
                    <a:pt x="930631" y="204056"/>
                  </a:lnTo>
                  <a:lnTo>
                    <a:pt x="893773" y="218464"/>
                  </a:lnTo>
                  <a:lnTo>
                    <a:pt x="951241" y="218464"/>
                  </a:lnTo>
                  <a:lnTo>
                    <a:pt x="974671" y="180727"/>
                  </a:lnTo>
                  <a:lnTo>
                    <a:pt x="978211" y="169879"/>
                  </a:lnTo>
                  <a:lnTo>
                    <a:pt x="953751" y="162173"/>
                  </a:lnTo>
                  <a:close/>
                </a:path>
                <a:path w="1776095" h="241934">
                  <a:moveTo>
                    <a:pt x="951198" y="23454"/>
                  </a:moveTo>
                  <a:lnTo>
                    <a:pt x="893773" y="23454"/>
                  </a:lnTo>
                  <a:lnTo>
                    <a:pt x="903867" y="24376"/>
                  </a:lnTo>
                  <a:lnTo>
                    <a:pt x="913375" y="27140"/>
                  </a:lnTo>
                  <a:lnTo>
                    <a:pt x="944620" y="55788"/>
                  </a:lnTo>
                  <a:lnTo>
                    <a:pt x="953770" y="79809"/>
                  </a:lnTo>
                  <a:lnTo>
                    <a:pt x="953551" y="79809"/>
                  </a:lnTo>
                  <a:lnTo>
                    <a:pt x="978211" y="72039"/>
                  </a:lnTo>
                  <a:lnTo>
                    <a:pt x="974671" y="61066"/>
                  </a:lnTo>
                  <a:lnTo>
                    <a:pt x="970420" y="50930"/>
                  </a:lnTo>
                  <a:lnTo>
                    <a:pt x="965457" y="41632"/>
                  </a:lnTo>
                  <a:lnTo>
                    <a:pt x="959782" y="33171"/>
                  </a:lnTo>
                  <a:lnTo>
                    <a:pt x="953457" y="25611"/>
                  </a:lnTo>
                  <a:lnTo>
                    <a:pt x="951198" y="23454"/>
                  </a:lnTo>
                  <a:close/>
                </a:path>
                <a:path w="1776095" h="241934">
                  <a:moveTo>
                    <a:pt x="1105741" y="26135"/>
                  </a:moveTo>
                  <a:lnTo>
                    <a:pt x="1079940" y="26135"/>
                  </a:lnTo>
                  <a:lnTo>
                    <a:pt x="1079940" y="238233"/>
                  </a:lnTo>
                  <a:lnTo>
                    <a:pt x="1105741" y="238233"/>
                  </a:lnTo>
                  <a:lnTo>
                    <a:pt x="1105741" y="26135"/>
                  </a:lnTo>
                  <a:close/>
                </a:path>
                <a:path w="1776095" h="241934">
                  <a:moveTo>
                    <a:pt x="1183142" y="3685"/>
                  </a:moveTo>
                  <a:lnTo>
                    <a:pt x="1002205" y="3685"/>
                  </a:lnTo>
                  <a:lnTo>
                    <a:pt x="1002205" y="26135"/>
                  </a:lnTo>
                  <a:lnTo>
                    <a:pt x="1183142" y="26135"/>
                  </a:lnTo>
                  <a:lnTo>
                    <a:pt x="1183142" y="3685"/>
                  </a:lnTo>
                  <a:close/>
                </a:path>
                <a:path w="1776095" h="241934">
                  <a:moveTo>
                    <a:pt x="1367298" y="215784"/>
                  </a:moveTo>
                  <a:lnTo>
                    <a:pt x="1219868" y="215784"/>
                  </a:lnTo>
                  <a:lnTo>
                    <a:pt x="1219868" y="238233"/>
                  </a:lnTo>
                  <a:lnTo>
                    <a:pt x="1367298" y="238233"/>
                  </a:lnTo>
                  <a:lnTo>
                    <a:pt x="1367298" y="215784"/>
                  </a:lnTo>
                  <a:close/>
                </a:path>
                <a:path w="1776095" h="241934">
                  <a:moveTo>
                    <a:pt x="1306651" y="26135"/>
                  </a:moveTo>
                  <a:lnTo>
                    <a:pt x="1280851" y="26135"/>
                  </a:lnTo>
                  <a:lnTo>
                    <a:pt x="1280851" y="215784"/>
                  </a:lnTo>
                  <a:lnTo>
                    <a:pt x="1306651" y="215784"/>
                  </a:lnTo>
                  <a:lnTo>
                    <a:pt x="1306651" y="26135"/>
                  </a:lnTo>
                  <a:close/>
                </a:path>
                <a:path w="1776095" h="241934">
                  <a:moveTo>
                    <a:pt x="1367298" y="3685"/>
                  </a:moveTo>
                  <a:lnTo>
                    <a:pt x="1219868" y="3685"/>
                  </a:lnTo>
                  <a:lnTo>
                    <a:pt x="1219868" y="26135"/>
                  </a:lnTo>
                  <a:lnTo>
                    <a:pt x="1367298" y="26135"/>
                  </a:lnTo>
                  <a:lnTo>
                    <a:pt x="1367298" y="3685"/>
                  </a:lnTo>
                  <a:close/>
                </a:path>
                <a:path w="1776095" h="241934">
                  <a:moveTo>
                    <a:pt x="1426474" y="3685"/>
                  </a:moveTo>
                  <a:lnTo>
                    <a:pt x="1399334" y="3685"/>
                  </a:lnTo>
                  <a:lnTo>
                    <a:pt x="1477740" y="238233"/>
                  </a:lnTo>
                  <a:lnTo>
                    <a:pt x="1510577" y="238233"/>
                  </a:lnTo>
                  <a:lnTo>
                    <a:pt x="1518722" y="214108"/>
                  </a:lnTo>
                  <a:lnTo>
                    <a:pt x="1494828" y="214108"/>
                  </a:lnTo>
                  <a:lnTo>
                    <a:pt x="1426583" y="4020"/>
                  </a:lnTo>
                  <a:lnTo>
                    <a:pt x="1426474" y="3685"/>
                  </a:lnTo>
                  <a:close/>
                </a:path>
                <a:path w="1776095" h="241934">
                  <a:moveTo>
                    <a:pt x="1589653" y="4020"/>
                  </a:moveTo>
                  <a:lnTo>
                    <a:pt x="1563182" y="4020"/>
                  </a:lnTo>
                  <a:lnTo>
                    <a:pt x="1494828" y="214108"/>
                  </a:lnTo>
                  <a:lnTo>
                    <a:pt x="1518722" y="214108"/>
                  </a:lnTo>
                  <a:lnTo>
                    <a:pt x="1589653" y="4020"/>
                  </a:lnTo>
                  <a:close/>
                </a:path>
                <a:path w="1776095" h="241934">
                  <a:moveTo>
                    <a:pt x="1774144" y="3685"/>
                  </a:moveTo>
                  <a:lnTo>
                    <a:pt x="1627385" y="3685"/>
                  </a:lnTo>
                  <a:lnTo>
                    <a:pt x="1627385" y="238233"/>
                  </a:lnTo>
                  <a:lnTo>
                    <a:pt x="1775485" y="238233"/>
                  </a:lnTo>
                  <a:lnTo>
                    <a:pt x="1775485" y="215784"/>
                  </a:lnTo>
                  <a:lnTo>
                    <a:pt x="1653185" y="215784"/>
                  </a:lnTo>
                  <a:lnTo>
                    <a:pt x="1653185" y="131011"/>
                  </a:lnTo>
                  <a:lnTo>
                    <a:pt x="1732931" y="131011"/>
                  </a:lnTo>
                  <a:lnTo>
                    <a:pt x="1732931" y="108562"/>
                  </a:lnTo>
                  <a:lnTo>
                    <a:pt x="1653185" y="108562"/>
                  </a:lnTo>
                  <a:lnTo>
                    <a:pt x="1653185" y="26135"/>
                  </a:lnTo>
                  <a:lnTo>
                    <a:pt x="1774144" y="26135"/>
                  </a:lnTo>
                  <a:lnTo>
                    <a:pt x="1774144" y="36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16477" y="1443474"/>
              <a:ext cx="5326677" cy="69886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34874" y="3255775"/>
              <a:ext cx="2869057" cy="310608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88203" y="3280067"/>
              <a:ext cx="3484814" cy="25197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049296" y="3280067"/>
              <a:ext cx="2063339" cy="251971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38582" y="1769966"/>
              <a:ext cx="167005" cy="6921500"/>
            </a:xfrm>
            <a:custGeom>
              <a:avLst/>
              <a:gdLst/>
              <a:ahLst/>
              <a:cxnLst/>
              <a:rect l="l" t="t" r="r" b="b"/>
              <a:pathLst>
                <a:path w="167005" h="6921500">
                  <a:moveTo>
                    <a:pt x="67259" y="880364"/>
                  </a:moveTo>
                  <a:lnTo>
                    <a:pt x="2768" y="857554"/>
                  </a:lnTo>
                  <a:lnTo>
                    <a:pt x="2768" y="882434"/>
                  </a:lnTo>
                  <a:lnTo>
                    <a:pt x="67259" y="897864"/>
                  </a:lnTo>
                  <a:lnTo>
                    <a:pt x="67259" y="880364"/>
                  </a:lnTo>
                  <a:close/>
                </a:path>
                <a:path w="167005" h="6921500">
                  <a:moveTo>
                    <a:pt x="164007" y="6901739"/>
                  </a:moveTo>
                  <a:lnTo>
                    <a:pt x="100431" y="6901739"/>
                  </a:lnTo>
                  <a:lnTo>
                    <a:pt x="100431" y="6867411"/>
                  </a:lnTo>
                  <a:lnTo>
                    <a:pt x="100012" y="6858622"/>
                  </a:lnTo>
                  <a:lnTo>
                    <a:pt x="83388" y="6823646"/>
                  </a:lnTo>
                  <a:lnTo>
                    <a:pt x="82702" y="6823303"/>
                  </a:lnTo>
                  <a:lnTo>
                    <a:pt x="82702" y="6867880"/>
                  </a:lnTo>
                  <a:lnTo>
                    <a:pt x="82702" y="6901739"/>
                  </a:lnTo>
                  <a:lnTo>
                    <a:pt x="20269" y="6901739"/>
                  </a:lnTo>
                  <a:lnTo>
                    <a:pt x="20269" y="6867880"/>
                  </a:lnTo>
                  <a:lnTo>
                    <a:pt x="42379" y="6834238"/>
                  </a:lnTo>
                  <a:lnTo>
                    <a:pt x="60807" y="6834238"/>
                  </a:lnTo>
                  <a:lnTo>
                    <a:pt x="82702" y="6867880"/>
                  </a:lnTo>
                  <a:lnTo>
                    <a:pt x="82702" y="6823303"/>
                  </a:lnTo>
                  <a:lnTo>
                    <a:pt x="68643" y="6816280"/>
                  </a:lnTo>
                  <a:lnTo>
                    <a:pt x="60807" y="6814502"/>
                  </a:lnTo>
                  <a:lnTo>
                    <a:pt x="42379" y="6814502"/>
                  </a:lnTo>
                  <a:lnTo>
                    <a:pt x="9448" y="6837235"/>
                  </a:lnTo>
                  <a:lnTo>
                    <a:pt x="2768" y="6867411"/>
                  </a:lnTo>
                  <a:lnTo>
                    <a:pt x="2768" y="6921093"/>
                  </a:lnTo>
                  <a:lnTo>
                    <a:pt x="164007" y="6921093"/>
                  </a:lnTo>
                  <a:lnTo>
                    <a:pt x="164007" y="6901739"/>
                  </a:lnTo>
                  <a:close/>
                </a:path>
                <a:path w="167005" h="6921500">
                  <a:moveTo>
                    <a:pt x="164007" y="6674929"/>
                  </a:moveTo>
                  <a:lnTo>
                    <a:pt x="97904" y="6708534"/>
                  </a:lnTo>
                  <a:lnTo>
                    <a:pt x="95135" y="6709943"/>
                  </a:lnTo>
                  <a:lnTo>
                    <a:pt x="92265" y="6702082"/>
                  </a:lnTo>
                  <a:lnTo>
                    <a:pt x="88519" y="6695313"/>
                  </a:lnTo>
                  <a:lnTo>
                    <a:pt x="83858" y="6689636"/>
                  </a:lnTo>
                  <a:lnTo>
                    <a:pt x="80162" y="6686588"/>
                  </a:lnTo>
                  <a:lnTo>
                    <a:pt x="80162" y="6732283"/>
                  </a:lnTo>
                  <a:lnTo>
                    <a:pt x="80162" y="6761772"/>
                  </a:lnTo>
                  <a:lnTo>
                    <a:pt x="20269" y="6761772"/>
                  </a:lnTo>
                  <a:lnTo>
                    <a:pt x="20269" y="6732511"/>
                  </a:lnTo>
                  <a:lnTo>
                    <a:pt x="41008" y="6696583"/>
                  </a:lnTo>
                  <a:lnTo>
                    <a:pt x="58966" y="6696583"/>
                  </a:lnTo>
                  <a:lnTo>
                    <a:pt x="80162" y="6732283"/>
                  </a:lnTo>
                  <a:lnTo>
                    <a:pt x="80162" y="6686588"/>
                  </a:lnTo>
                  <a:lnTo>
                    <a:pt x="50215" y="6676771"/>
                  </a:lnTo>
                  <a:lnTo>
                    <a:pt x="41008" y="6676809"/>
                  </a:lnTo>
                  <a:lnTo>
                    <a:pt x="33096" y="6678765"/>
                  </a:lnTo>
                  <a:lnTo>
                    <a:pt x="26035" y="6682753"/>
                  </a:lnTo>
                  <a:lnTo>
                    <a:pt x="20269" y="6685940"/>
                  </a:lnTo>
                  <a:lnTo>
                    <a:pt x="3149" y="6722681"/>
                  </a:lnTo>
                  <a:lnTo>
                    <a:pt x="2768" y="6731597"/>
                  </a:lnTo>
                  <a:lnTo>
                    <a:pt x="2768" y="6781114"/>
                  </a:lnTo>
                  <a:lnTo>
                    <a:pt x="164007" y="6781114"/>
                  </a:lnTo>
                  <a:lnTo>
                    <a:pt x="164007" y="6761772"/>
                  </a:lnTo>
                  <a:lnTo>
                    <a:pt x="97904" y="6761772"/>
                  </a:lnTo>
                  <a:lnTo>
                    <a:pt x="97904" y="6730441"/>
                  </a:lnTo>
                  <a:lnTo>
                    <a:pt x="164007" y="6697954"/>
                  </a:lnTo>
                  <a:lnTo>
                    <a:pt x="164007" y="6674929"/>
                  </a:lnTo>
                  <a:close/>
                </a:path>
                <a:path w="167005" h="6921500">
                  <a:moveTo>
                    <a:pt x="164007" y="6265151"/>
                  </a:moveTo>
                  <a:lnTo>
                    <a:pt x="146507" y="6265151"/>
                  </a:lnTo>
                  <a:lnTo>
                    <a:pt x="146507" y="6346469"/>
                  </a:lnTo>
                  <a:lnTo>
                    <a:pt x="91452" y="6346469"/>
                  </a:lnTo>
                  <a:lnTo>
                    <a:pt x="91452" y="6272060"/>
                  </a:lnTo>
                  <a:lnTo>
                    <a:pt x="73939" y="6272060"/>
                  </a:lnTo>
                  <a:lnTo>
                    <a:pt x="73939" y="6346469"/>
                  </a:lnTo>
                  <a:lnTo>
                    <a:pt x="20269" y="6346469"/>
                  </a:lnTo>
                  <a:lnTo>
                    <a:pt x="20269" y="6265151"/>
                  </a:lnTo>
                  <a:lnTo>
                    <a:pt x="2768" y="6265151"/>
                  </a:lnTo>
                  <a:lnTo>
                    <a:pt x="2768" y="6365824"/>
                  </a:lnTo>
                  <a:lnTo>
                    <a:pt x="164007" y="6365824"/>
                  </a:lnTo>
                  <a:lnTo>
                    <a:pt x="164007" y="6265151"/>
                  </a:lnTo>
                  <a:close/>
                </a:path>
                <a:path w="167005" h="6921500">
                  <a:moveTo>
                    <a:pt x="164007" y="6030595"/>
                  </a:moveTo>
                  <a:lnTo>
                    <a:pt x="20269" y="6030595"/>
                  </a:lnTo>
                  <a:lnTo>
                    <a:pt x="20269" y="5987288"/>
                  </a:lnTo>
                  <a:lnTo>
                    <a:pt x="2768" y="5987288"/>
                  </a:lnTo>
                  <a:lnTo>
                    <a:pt x="2768" y="6093257"/>
                  </a:lnTo>
                  <a:lnTo>
                    <a:pt x="20269" y="6093257"/>
                  </a:lnTo>
                  <a:lnTo>
                    <a:pt x="20269" y="6049950"/>
                  </a:lnTo>
                  <a:lnTo>
                    <a:pt x="164007" y="6049950"/>
                  </a:lnTo>
                  <a:lnTo>
                    <a:pt x="164007" y="6030595"/>
                  </a:lnTo>
                  <a:close/>
                </a:path>
                <a:path w="167005" h="6921500">
                  <a:moveTo>
                    <a:pt x="164007" y="5707812"/>
                  </a:moveTo>
                  <a:lnTo>
                    <a:pt x="130149" y="5707812"/>
                  </a:lnTo>
                  <a:lnTo>
                    <a:pt x="2768" y="5707812"/>
                  </a:lnTo>
                  <a:lnTo>
                    <a:pt x="2768" y="5726938"/>
                  </a:lnTo>
                  <a:lnTo>
                    <a:pt x="130149" y="5726938"/>
                  </a:lnTo>
                  <a:lnTo>
                    <a:pt x="36626" y="5780710"/>
                  </a:lnTo>
                  <a:lnTo>
                    <a:pt x="2768" y="5800191"/>
                  </a:lnTo>
                  <a:lnTo>
                    <a:pt x="2768" y="5820003"/>
                  </a:lnTo>
                  <a:lnTo>
                    <a:pt x="164007" y="5820003"/>
                  </a:lnTo>
                  <a:lnTo>
                    <a:pt x="164007" y="5801106"/>
                  </a:lnTo>
                  <a:lnTo>
                    <a:pt x="36626" y="5801106"/>
                  </a:lnTo>
                  <a:lnTo>
                    <a:pt x="164007" y="5727852"/>
                  </a:lnTo>
                  <a:lnTo>
                    <a:pt x="164007" y="5707812"/>
                  </a:lnTo>
                  <a:close/>
                </a:path>
                <a:path w="167005" h="6921500">
                  <a:moveTo>
                    <a:pt x="164007" y="5564390"/>
                  </a:moveTo>
                  <a:lnTo>
                    <a:pt x="123926" y="5576875"/>
                  </a:lnTo>
                  <a:lnTo>
                    <a:pt x="107810" y="5581891"/>
                  </a:lnTo>
                  <a:lnTo>
                    <a:pt x="107810" y="5602173"/>
                  </a:lnTo>
                  <a:lnTo>
                    <a:pt x="107810" y="5649620"/>
                  </a:lnTo>
                  <a:lnTo>
                    <a:pt x="29946" y="5626354"/>
                  </a:lnTo>
                  <a:lnTo>
                    <a:pt x="29946" y="5625439"/>
                  </a:lnTo>
                  <a:lnTo>
                    <a:pt x="107810" y="5602173"/>
                  </a:lnTo>
                  <a:lnTo>
                    <a:pt x="107810" y="5581891"/>
                  </a:lnTo>
                  <a:lnTo>
                    <a:pt x="29946" y="5606148"/>
                  </a:lnTo>
                  <a:lnTo>
                    <a:pt x="2768" y="5614606"/>
                  </a:lnTo>
                  <a:lnTo>
                    <a:pt x="2768" y="5636958"/>
                  </a:lnTo>
                  <a:lnTo>
                    <a:pt x="164007" y="5687403"/>
                  </a:lnTo>
                  <a:lnTo>
                    <a:pt x="164007" y="5666206"/>
                  </a:lnTo>
                  <a:lnTo>
                    <a:pt x="123926" y="5654459"/>
                  </a:lnTo>
                  <a:lnTo>
                    <a:pt x="123926" y="5597334"/>
                  </a:lnTo>
                  <a:lnTo>
                    <a:pt x="164007" y="5585587"/>
                  </a:lnTo>
                  <a:lnTo>
                    <a:pt x="164007" y="5564390"/>
                  </a:lnTo>
                  <a:close/>
                </a:path>
                <a:path w="167005" h="6921500">
                  <a:moveTo>
                    <a:pt x="164007" y="5430177"/>
                  </a:moveTo>
                  <a:lnTo>
                    <a:pt x="40081" y="5430177"/>
                  </a:lnTo>
                  <a:lnTo>
                    <a:pt x="2768" y="5430177"/>
                  </a:lnTo>
                  <a:lnTo>
                    <a:pt x="2768" y="5450916"/>
                  </a:lnTo>
                  <a:lnTo>
                    <a:pt x="79476" y="5487771"/>
                  </a:lnTo>
                  <a:lnTo>
                    <a:pt x="40309" y="5506580"/>
                  </a:lnTo>
                  <a:lnTo>
                    <a:pt x="2768" y="5524627"/>
                  </a:lnTo>
                  <a:lnTo>
                    <a:pt x="2768" y="5545353"/>
                  </a:lnTo>
                  <a:lnTo>
                    <a:pt x="164007" y="5545353"/>
                  </a:lnTo>
                  <a:lnTo>
                    <a:pt x="164007" y="5526468"/>
                  </a:lnTo>
                  <a:lnTo>
                    <a:pt x="40309" y="5526468"/>
                  </a:lnTo>
                  <a:lnTo>
                    <a:pt x="105270" y="5495137"/>
                  </a:lnTo>
                  <a:lnTo>
                    <a:pt x="105270" y="5480393"/>
                  </a:lnTo>
                  <a:lnTo>
                    <a:pt x="79476" y="5467997"/>
                  </a:lnTo>
                  <a:lnTo>
                    <a:pt x="40309" y="5449176"/>
                  </a:lnTo>
                  <a:lnTo>
                    <a:pt x="40081" y="5449074"/>
                  </a:lnTo>
                  <a:lnTo>
                    <a:pt x="164007" y="5449074"/>
                  </a:lnTo>
                  <a:lnTo>
                    <a:pt x="164007" y="5430177"/>
                  </a:lnTo>
                  <a:close/>
                </a:path>
                <a:path w="167005" h="6921500">
                  <a:moveTo>
                    <a:pt x="164007" y="5298275"/>
                  </a:moveTo>
                  <a:lnTo>
                    <a:pt x="146507" y="5298275"/>
                  </a:lnTo>
                  <a:lnTo>
                    <a:pt x="146507" y="5379593"/>
                  </a:lnTo>
                  <a:lnTo>
                    <a:pt x="91452" y="5379593"/>
                  </a:lnTo>
                  <a:lnTo>
                    <a:pt x="91452" y="5305183"/>
                  </a:lnTo>
                  <a:lnTo>
                    <a:pt x="73939" y="5305183"/>
                  </a:lnTo>
                  <a:lnTo>
                    <a:pt x="73939" y="5379593"/>
                  </a:lnTo>
                  <a:lnTo>
                    <a:pt x="20269" y="5379593"/>
                  </a:lnTo>
                  <a:lnTo>
                    <a:pt x="20269" y="5298275"/>
                  </a:lnTo>
                  <a:lnTo>
                    <a:pt x="2768" y="5298275"/>
                  </a:lnTo>
                  <a:lnTo>
                    <a:pt x="2768" y="5398935"/>
                  </a:lnTo>
                  <a:lnTo>
                    <a:pt x="164007" y="5398935"/>
                  </a:lnTo>
                  <a:lnTo>
                    <a:pt x="164007" y="5298275"/>
                  </a:lnTo>
                  <a:close/>
                </a:path>
                <a:path w="167005" h="6921500">
                  <a:moveTo>
                    <a:pt x="164007" y="1561084"/>
                  </a:moveTo>
                  <a:lnTo>
                    <a:pt x="20269" y="1561084"/>
                  </a:lnTo>
                  <a:lnTo>
                    <a:pt x="20269" y="1517777"/>
                  </a:lnTo>
                  <a:lnTo>
                    <a:pt x="2768" y="1517777"/>
                  </a:lnTo>
                  <a:lnTo>
                    <a:pt x="2768" y="1623745"/>
                  </a:lnTo>
                  <a:lnTo>
                    <a:pt x="20269" y="1623745"/>
                  </a:lnTo>
                  <a:lnTo>
                    <a:pt x="20269" y="1580438"/>
                  </a:lnTo>
                  <a:lnTo>
                    <a:pt x="164007" y="1580438"/>
                  </a:lnTo>
                  <a:lnTo>
                    <a:pt x="164007" y="1561084"/>
                  </a:lnTo>
                  <a:close/>
                </a:path>
                <a:path w="167005" h="6921500">
                  <a:moveTo>
                    <a:pt x="164007" y="1314551"/>
                  </a:moveTo>
                  <a:lnTo>
                    <a:pt x="162661" y="1296035"/>
                  </a:lnTo>
                  <a:lnTo>
                    <a:pt x="158597" y="1280109"/>
                  </a:lnTo>
                  <a:lnTo>
                    <a:pt x="151828" y="1266774"/>
                  </a:lnTo>
                  <a:lnTo>
                    <a:pt x="146278" y="1260475"/>
                  </a:lnTo>
                  <a:lnTo>
                    <a:pt x="146278" y="1315008"/>
                  </a:lnTo>
                  <a:lnTo>
                    <a:pt x="146278" y="1329055"/>
                  </a:lnTo>
                  <a:lnTo>
                    <a:pt x="20497" y="1329055"/>
                  </a:lnTo>
                  <a:lnTo>
                    <a:pt x="20497" y="1315008"/>
                  </a:lnTo>
                  <a:lnTo>
                    <a:pt x="32639" y="1275143"/>
                  </a:lnTo>
                  <a:lnTo>
                    <a:pt x="49987" y="1262608"/>
                  </a:lnTo>
                  <a:lnTo>
                    <a:pt x="50215" y="1262481"/>
                  </a:lnTo>
                  <a:lnTo>
                    <a:pt x="57556" y="1259967"/>
                  </a:lnTo>
                  <a:lnTo>
                    <a:pt x="65532" y="1258163"/>
                  </a:lnTo>
                  <a:lnTo>
                    <a:pt x="74142" y="1257084"/>
                  </a:lnTo>
                  <a:lnTo>
                    <a:pt x="83388" y="1256728"/>
                  </a:lnTo>
                  <a:lnTo>
                    <a:pt x="92633" y="1257084"/>
                  </a:lnTo>
                  <a:lnTo>
                    <a:pt x="101066" y="1258150"/>
                  </a:lnTo>
                  <a:lnTo>
                    <a:pt x="101244" y="1258163"/>
                  </a:lnTo>
                  <a:lnTo>
                    <a:pt x="138442" y="1281150"/>
                  </a:lnTo>
                  <a:lnTo>
                    <a:pt x="146278" y="1315008"/>
                  </a:lnTo>
                  <a:lnTo>
                    <a:pt x="146278" y="1260475"/>
                  </a:lnTo>
                  <a:lnTo>
                    <a:pt x="101244" y="1238148"/>
                  </a:lnTo>
                  <a:lnTo>
                    <a:pt x="83388" y="1236916"/>
                  </a:lnTo>
                  <a:lnTo>
                    <a:pt x="65709" y="1238110"/>
                  </a:lnTo>
                  <a:lnTo>
                    <a:pt x="50215" y="1241640"/>
                  </a:lnTo>
                  <a:lnTo>
                    <a:pt x="49987" y="1241691"/>
                  </a:lnTo>
                  <a:lnTo>
                    <a:pt x="14947" y="1266774"/>
                  </a:lnTo>
                  <a:lnTo>
                    <a:pt x="2768" y="1314551"/>
                  </a:lnTo>
                  <a:lnTo>
                    <a:pt x="2768" y="1348409"/>
                  </a:lnTo>
                  <a:lnTo>
                    <a:pt x="164007" y="1348409"/>
                  </a:lnTo>
                  <a:lnTo>
                    <a:pt x="164007" y="1314551"/>
                  </a:lnTo>
                  <a:close/>
                </a:path>
                <a:path w="167005" h="6921500">
                  <a:moveTo>
                    <a:pt x="164007" y="1094879"/>
                  </a:moveTo>
                  <a:lnTo>
                    <a:pt x="123926" y="1107363"/>
                  </a:lnTo>
                  <a:lnTo>
                    <a:pt x="107810" y="1112380"/>
                  </a:lnTo>
                  <a:lnTo>
                    <a:pt x="107810" y="1132649"/>
                  </a:lnTo>
                  <a:lnTo>
                    <a:pt x="107810" y="1180109"/>
                  </a:lnTo>
                  <a:lnTo>
                    <a:pt x="29946" y="1156843"/>
                  </a:lnTo>
                  <a:lnTo>
                    <a:pt x="29946" y="1155915"/>
                  </a:lnTo>
                  <a:lnTo>
                    <a:pt x="107810" y="1132649"/>
                  </a:lnTo>
                  <a:lnTo>
                    <a:pt x="107810" y="1112380"/>
                  </a:lnTo>
                  <a:lnTo>
                    <a:pt x="29946" y="1136624"/>
                  </a:lnTo>
                  <a:lnTo>
                    <a:pt x="2768" y="1145095"/>
                  </a:lnTo>
                  <a:lnTo>
                    <a:pt x="2768" y="1167434"/>
                  </a:lnTo>
                  <a:lnTo>
                    <a:pt x="164007" y="1217891"/>
                  </a:lnTo>
                  <a:lnTo>
                    <a:pt x="164007" y="1196695"/>
                  </a:lnTo>
                  <a:lnTo>
                    <a:pt x="123926" y="1184948"/>
                  </a:lnTo>
                  <a:lnTo>
                    <a:pt x="123926" y="1127810"/>
                  </a:lnTo>
                  <a:lnTo>
                    <a:pt x="164007" y="1116063"/>
                  </a:lnTo>
                  <a:lnTo>
                    <a:pt x="164007" y="1094879"/>
                  </a:lnTo>
                  <a:close/>
                </a:path>
                <a:path w="167005" h="6921500">
                  <a:moveTo>
                    <a:pt x="164007" y="1008583"/>
                  </a:moveTo>
                  <a:lnTo>
                    <a:pt x="100660" y="1008583"/>
                  </a:lnTo>
                  <a:lnTo>
                    <a:pt x="81089" y="998118"/>
                  </a:lnTo>
                  <a:lnTo>
                    <a:pt x="2768" y="956284"/>
                  </a:lnTo>
                  <a:lnTo>
                    <a:pt x="2768" y="978179"/>
                  </a:lnTo>
                  <a:lnTo>
                    <a:pt x="81089" y="1018260"/>
                  </a:lnTo>
                  <a:lnTo>
                    <a:pt x="2768" y="1058341"/>
                  </a:lnTo>
                  <a:lnTo>
                    <a:pt x="2768" y="1080223"/>
                  </a:lnTo>
                  <a:lnTo>
                    <a:pt x="100660" y="1027925"/>
                  </a:lnTo>
                  <a:lnTo>
                    <a:pt x="164007" y="1027925"/>
                  </a:lnTo>
                  <a:lnTo>
                    <a:pt x="164007" y="1008583"/>
                  </a:lnTo>
                  <a:close/>
                </a:path>
                <a:path w="167005" h="6921500">
                  <a:moveTo>
                    <a:pt x="164007" y="485800"/>
                  </a:moveTo>
                  <a:lnTo>
                    <a:pt x="162661" y="467283"/>
                  </a:lnTo>
                  <a:lnTo>
                    <a:pt x="158597" y="451358"/>
                  </a:lnTo>
                  <a:lnTo>
                    <a:pt x="151828" y="438023"/>
                  </a:lnTo>
                  <a:lnTo>
                    <a:pt x="146278" y="431723"/>
                  </a:lnTo>
                  <a:lnTo>
                    <a:pt x="146278" y="486257"/>
                  </a:lnTo>
                  <a:lnTo>
                    <a:pt x="146278" y="500303"/>
                  </a:lnTo>
                  <a:lnTo>
                    <a:pt x="20497" y="500303"/>
                  </a:lnTo>
                  <a:lnTo>
                    <a:pt x="20497" y="486257"/>
                  </a:lnTo>
                  <a:lnTo>
                    <a:pt x="32639" y="446392"/>
                  </a:lnTo>
                  <a:lnTo>
                    <a:pt x="74142" y="428332"/>
                  </a:lnTo>
                  <a:lnTo>
                    <a:pt x="83388" y="427977"/>
                  </a:lnTo>
                  <a:lnTo>
                    <a:pt x="92633" y="428332"/>
                  </a:lnTo>
                  <a:lnTo>
                    <a:pt x="129057" y="441274"/>
                  </a:lnTo>
                  <a:lnTo>
                    <a:pt x="145783" y="476186"/>
                  </a:lnTo>
                  <a:lnTo>
                    <a:pt x="146278" y="486257"/>
                  </a:lnTo>
                  <a:lnTo>
                    <a:pt x="146278" y="431723"/>
                  </a:lnTo>
                  <a:lnTo>
                    <a:pt x="101244" y="409397"/>
                  </a:lnTo>
                  <a:lnTo>
                    <a:pt x="83388" y="408165"/>
                  </a:lnTo>
                  <a:lnTo>
                    <a:pt x="65709" y="409359"/>
                  </a:lnTo>
                  <a:lnTo>
                    <a:pt x="50215" y="412889"/>
                  </a:lnTo>
                  <a:lnTo>
                    <a:pt x="49987" y="412940"/>
                  </a:lnTo>
                  <a:lnTo>
                    <a:pt x="14947" y="438023"/>
                  </a:lnTo>
                  <a:lnTo>
                    <a:pt x="2768" y="485800"/>
                  </a:lnTo>
                  <a:lnTo>
                    <a:pt x="2768" y="519658"/>
                  </a:lnTo>
                  <a:lnTo>
                    <a:pt x="164007" y="519658"/>
                  </a:lnTo>
                  <a:lnTo>
                    <a:pt x="164007" y="485800"/>
                  </a:lnTo>
                  <a:close/>
                </a:path>
                <a:path w="167005" h="6921500">
                  <a:moveTo>
                    <a:pt x="164007" y="266115"/>
                  </a:moveTo>
                  <a:lnTo>
                    <a:pt x="123926" y="278599"/>
                  </a:lnTo>
                  <a:lnTo>
                    <a:pt x="107810" y="283629"/>
                  </a:lnTo>
                  <a:lnTo>
                    <a:pt x="107810" y="303898"/>
                  </a:lnTo>
                  <a:lnTo>
                    <a:pt x="107810" y="351358"/>
                  </a:lnTo>
                  <a:lnTo>
                    <a:pt x="29946" y="328091"/>
                  </a:lnTo>
                  <a:lnTo>
                    <a:pt x="29946" y="327164"/>
                  </a:lnTo>
                  <a:lnTo>
                    <a:pt x="107810" y="303898"/>
                  </a:lnTo>
                  <a:lnTo>
                    <a:pt x="107810" y="283629"/>
                  </a:lnTo>
                  <a:lnTo>
                    <a:pt x="29946" y="307873"/>
                  </a:lnTo>
                  <a:lnTo>
                    <a:pt x="2768" y="316344"/>
                  </a:lnTo>
                  <a:lnTo>
                    <a:pt x="2768" y="338683"/>
                  </a:lnTo>
                  <a:lnTo>
                    <a:pt x="164007" y="389128"/>
                  </a:lnTo>
                  <a:lnTo>
                    <a:pt x="164007" y="367944"/>
                  </a:lnTo>
                  <a:lnTo>
                    <a:pt x="123926" y="356196"/>
                  </a:lnTo>
                  <a:lnTo>
                    <a:pt x="123926" y="299059"/>
                  </a:lnTo>
                  <a:lnTo>
                    <a:pt x="164007" y="287312"/>
                  </a:lnTo>
                  <a:lnTo>
                    <a:pt x="164007" y="266115"/>
                  </a:lnTo>
                  <a:close/>
                </a:path>
                <a:path w="167005" h="6921500">
                  <a:moveTo>
                    <a:pt x="164007" y="179832"/>
                  </a:moveTo>
                  <a:lnTo>
                    <a:pt x="20269" y="179832"/>
                  </a:lnTo>
                  <a:lnTo>
                    <a:pt x="20269" y="136525"/>
                  </a:lnTo>
                  <a:lnTo>
                    <a:pt x="2768" y="136525"/>
                  </a:lnTo>
                  <a:lnTo>
                    <a:pt x="2768" y="242481"/>
                  </a:lnTo>
                  <a:lnTo>
                    <a:pt x="20269" y="242481"/>
                  </a:lnTo>
                  <a:lnTo>
                    <a:pt x="20269" y="199174"/>
                  </a:lnTo>
                  <a:lnTo>
                    <a:pt x="164007" y="199174"/>
                  </a:lnTo>
                  <a:lnTo>
                    <a:pt x="164007" y="179832"/>
                  </a:lnTo>
                  <a:close/>
                </a:path>
                <a:path w="167005" h="6921500">
                  <a:moveTo>
                    <a:pt x="164007" y="0"/>
                  </a:moveTo>
                  <a:lnTo>
                    <a:pt x="146507" y="0"/>
                  </a:lnTo>
                  <a:lnTo>
                    <a:pt x="146507" y="81318"/>
                  </a:lnTo>
                  <a:lnTo>
                    <a:pt x="91452" y="81318"/>
                  </a:lnTo>
                  <a:lnTo>
                    <a:pt x="91452" y="6921"/>
                  </a:lnTo>
                  <a:lnTo>
                    <a:pt x="73939" y="6921"/>
                  </a:lnTo>
                  <a:lnTo>
                    <a:pt x="73939" y="81318"/>
                  </a:lnTo>
                  <a:lnTo>
                    <a:pt x="20269" y="81318"/>
                  </a:lnTo>
                  <a:lnTo>
                    <a:pt x="20269" y="0"/>
                  </a:lnTo>
                  <a:lnTo>
                    <a:pt x="2768" y="0"/>
                  </a:lnTo>
                  <a:lnTo>
                    <a:pt x="2768" y="100672"/>
                  </a:lnTo>
                  <a:lnTo>
                    <a:pt x="164007" y="100672"/>
                  </a:lnTo>
                  <a:lnTo>
                    <a:pt x="164007" y="0"/>
                  </a:lnTo>
                  <a:close/>
                </a:path>
                <a:path w="167005" h="6921500">
                  <a:moveTo>
                    <a:pt x="166776" y="6592773"/>
                  </a:moveTo>
                  <a:lnTo>
                    <a:pt x="150710" y="6552539"/>
                  </a:lnTo>
                  <a:lnTo>
                    <a:pt x="148577" y="6550711"/>
                  </a:lnTo>
                  <a:lnTo>
                    <a:pt x="148577" y="6592773"/>
                  </a:lnTo>
                  <a:lnTo>
                    <a:pt x="147510" y="6601981"/>
                  </a:lnTo>
                  <a:lnTo>
                    <a:pt x="110972" y="6632689"/>
                  </a:lnTo>
                  <a:lnTo>
                    <a:pt x="83388" y="6635623"/>
                  </a:lnTo>
                  <a:lnTo>
                    <a:pt x="71234" y="6635013"/>
                  </a:lnTo>
                  <a:lnTo>
                    <a:pt x="27787" y="6617525"/>
                  </a:lnTo>
                  <a:lnTo>
                    <a:pt x="18199" y="6592773"/>
                  </a:lnTo>
                  <a:lnTo>
                    <a:pt x="19265" y="6583680"/>
                  </a:lnTo>
                  <a:lnTo>
                    <a:pt x="55803" y="6552920"/>
                  </a:lnTo>
                  <a:lnTo>
                    <a:pt x="83388" y="6549923"/>
                  </a:lnTo>
                  <a:lnTo>
                    <a:pt x="98056" y="6550673"/>
                  </a:lnTo>
                  <a:lnTo>
                    <a:pt x="138988" y="6568237"/>
                  </a:lnTo>
                  <a:lnTo>
                    <a:pt x="148577" y="6592773"/>
                  </a:lnTo>
                  <a:lnTo>
                    <a:pt x="148577" y="6550711"/>
                  </a:lnTo>
                  <a:lnTo>
                    <a:pt x="106946" y="6532016"/>
                  </a:lnTo>
                  <a:lnTo>
                    <a:pt x="83388" y="6530111"/>
                  </a:lnTo>
                  <a:lnTo>
                    <a:pt x="71234" y="6530594"/>
                  </a:lnTo>
                  <a:lnTo>
                    <a:pt x="30708" y="6541821"/>
                  </a:lnTo>
                  <a:lnTo>
                    <a:pt x="18199" y="6550736"/>
                  </a:lnTo>
                  <a:lnTo>
                    <a:pt x="16078" y="6552539"/>
                  </a:lnTo>
                  <a:lnTo>
                    <a:pt x="0" y="6592773"/>
                  </a:lnTo>
                  <a:lnTo>
                    <a:pt x="647" y="6602222"/>
                  </a:lnTo>
                  <a:lnTo>
                    <a:pt x="22860" y="6638849"/>
                  </a:lnTo>
                  <a:lnTo>
                    <a:pt x="59893" y="6653593"/>
                  </a:lnTo>
                  <a:lnTo>
                    <a:pt x="83388" y="6655435"/>
                  </a:lnTo>
                  <a:lnTo>
                    <a:pt x="95554" y="6654978"/>
                  </a:lnTo>
                  <a:lnTo>
                    <a:pt x="136194" y="6643852"/>
                  </a:lnTo>
                  <a:lnTo>
                    <a:pt x="164185" y="6610972"/>
                  </a:lnTo>
                  <a:lnTo>
                    <a:pt x="166128" y="6602222"/>
                  </a:lnTo>
                  <a:lnTo>
                    <a:pt x="166776" y="6592773"/>
                  </a:lnTo>
                  <a:close/>
                </a:path>
                <a:path w="167005" h="6921500">
                  <a:moveTo>
                    <a:pt x="166776" y="6452806"/>
                  </a:moveTo>
                  <a:lnTo>
                    <a:pt x="148805" y="6413995"/>
                  </a:lnTo>
                  <a:lnTo>
                    <a:pt x="146621" y="6412344"/>
                  </a:lnTo>
                  <a:lnTo>
                    <a:pt x="137985" y="6408458"/>
                  </a:lnTo>
                  <a:lnTo>
                    <a:pt x="127965" y="6406134"/>
                  </a:lnTo>
                  <a:lnTo>
                    <a:pt x="116560" y="6405346"/>
                  </a:lnTo>
                  <a:lnTo>
                    <a:pt x="2768" y="6405346"/>
                  </a:lnTo>
                  <a:lnTo>
                    <a:pt x="2768" y="6424701"/>
                  </a:lnTo>
                  <a:lnTo>
                    <a:pt x="125768" y="6424701"/>
                  </a:lnTo>
                  <a:lnTo>
                    <a:pt x="133451" y="6426924"/>
                  </a:lnTo>
                  <a:lnTo>
                    <a:pt x="139598" y="6431381"/>
                  </a:lnTo>
                  <a:lnTo>
                    <a:pt x="145745" y="6435687"/>
                  </a:lnTo>
                  <a:lnTo>
                    <a:pt x="148805" y="6442900"/>
                  </a:lnTo>
                  <a:lnTo>
                    <a:pt x="148805" y="6463170"/>
                  </a:lnTo>
                  <a:lnTo>
                    <a:pt x="145745" y="6470370"/>
                  </a:lnTo>
                  <a:lnTo>
                    <a:pt x="139369" y="6475146"/>
                  </a:lnTo>
                  <a:lnTo>
                    <a:pt x="132918" y="6479756"/>
                  </a:lnTo>
                  <a:lnTo>
                    <a:pt x="125158" y="6482143"/>
                  </a:lnTo>
                  <a:lnTo>
                    <a:pt x="116560" y="6482283"/>
                  </a:lnTo>
                  <a:lnTo>
                    <a:pt x="116103" y="6482296"/>
                  </a:lnTo>
                  <a:lnTo>
                    <a:pt x="116103" y="6501879"/>
                  </a:lnTo>
                  <a:lnTo>
                    <a:pt x="125158" y="6501231"/>
                  </a:lnTo>
                  <a:lnTo>
                    <a:pt x="125768" y="6501193"/>
                  </a:lnTo>
                  <a:lnTo>
                    <a:pt x="159258" y="6482181"/>
                  </a:lnTo>
                  <a:lnTo>
                    <a:pt x="163550" y="6473533"/>
                  </a:lnTo>
                  <a:lnTo>
                    <a:pt x="163550" y="6473317"/>
                  </a:lnTo>
                  <a:lnTo>
                    <a:pt x="165976" y="6463868"/>
                  </a:lnTo>
                  <a:lnTo>
                    <a:pt x="165976" y="6463589"/>
                  </a:lnTo>
                  <a:lnTo>
                    <a:pt x="166776" y="6452806"/>
                  </a:lnTo>
                  <a:close/>
                </a:path>
                <a:path w="167005" h="6921500">
                  <a:moveTo>
                    <a:pt x="166776" y="6177242"/>
                  </a:moveTo>
                  <a:lnTo>
                    <a:pt x="153644" y="6137859"/>
                  </a:lnTo>
                  <a:lnTo>
                    <a:pt x="148577" y="6133211"/>
                  </a:lnTo>
                  <a:lnTo>
                    <a:pt x="146392" y="6131204"/>
                  </a:lnTo>
                  <a:lnTo>
                    <a:pt x="137871" y="6125870"/>
                  </a:lnTo>
                  <a:lnTo>
                    <a:pt x="128168" y="6121959"/>
                  </a:lnTo>
                  <a:lnTo>
                    <a:pt x="117640" y="6119520"/>
                  </a:lnTo>
                  <a:lnTo>
                    <a:pt x="117246" y="6119431"/>
                  </a:lnTo>
                  <a:lnTo>
                    <a:pt x="117246" y="6140843"/>
                  </a:lnTo>
                  <a:lnTo>
                    <a:pt x="126466" y="6142380"/>
                  </a:lnTo>
                  <a:lnTo>
                    <a:pt x="133985" y="6146152"/>
                  </a:lnTo>
                  <a:lnTo>
                    <a:pt x="148577" y="6177242"/>
                  </a:lnTo>
                  <a:lnTo>
                    <a:pt x="147497" y="6186729"/>
                  </a:lnTo>
                  <a:lnTo>
                    <a:pt x="110680" y="6217450"/>
                  </a:lnTo>
                  <a:lnTo>
                    <a:pt x="83388" y="6220320"/>
                  </a:lnTo>
                  <a:lnTo>
                    <a:pt x="71234" y="6219710"/>
                  </a:lnTo>
                  <a:lnTo>
                    <a:pt x="68999" y="6219609"/>
                  </a:lnTo>
                  <a:lnTo>
                    <a:pt x="28041" y="6202515"/>
                  </a:lnTo>
                  <a:lnTo>
                    <a:pt x="18199" y="6177242"/>
                  </a:lnTo>
                  <a:lnTo>
                    <a:pt x="18770" y="6169812"/>
                  </a:lnTo>
                  <a:lnTo>
                    <a:pt x="50215" y="6140843"/>
                  </a:lnTo>
                  <a:lnTo>
                    <a:pt x="50215" y="6119431"/>
                  </a:lnTo>
                  <a:lnTo>
                    <a:pt x="18199" y="6133122"/>
                  </a:lnTo>
                  <a:lnTo>
                    <a:pt x="13817" y="6137160"/>
                  </a:lnTo>
                  <a:lnTo>
                    <a:pt x="7772" y="6145365"/>
                  </a:lnTo>
                  <a:lnTo>
                    <a:pt x="3454" y="6154788"/>
                  </a:lnTo>
                  <a:lnTo>
                    <a:pt x="863" y="6165405"/>
                  </a:lnTo>
                  <a:lnTo>
                    <a:pt x="0" y="6177242"/>
                  </a:lnTo>
                  <a:lnTo>
                    <a:pt x="647" y="6186703"/>
                  </a:lnTo>
                  <a:lnTo>
                    <a:pt x="22860" y="6223546"/>
                  </a:lnTo>
                  <a:lnTo>
                    <a:pt x="39395" y="6232652"/>
                  </a:lnTo>
                  <a:lnTo>
                    <a:pt x="39624" y="6232766"/>
                  </a:lnTo>
                  <a:lnTo>
                    <a:pt x="49352" y="6235992"/>
                  </a:lnTo>
                  <a:lnTo>
                    <a:pt x="59893" y="6238291"/>
                  </a:lnTo>
                  <a:lnTo>
                    <a:pt x="71234" y="6239675"/>
                  </a:lnTo>
                  <a:lnTo>
                    <a:pt x="83388" y="6240132"/>
                  </a:lnTo>
                  <a:lnTo>
                    <a:pt x="95643" y="6239675"/>
                  </a:lnTo>
                  <a:lnTo>
                    <a:pt x="107061" y="6238291"/>
                  </a:lnTo>
                  <a:lnTo>
                    <a:pt x="117246" y="6236068"/>
                  </a:lnTo>
                  <a:lnTo>
                    <a:pt x="117640" y="6235992"/>
                  </a:lnTo>
                  <a:lnTo>
                    <a:pt x="156413" y="6211113"/>
                  </a:lnTo>
                  <a:lnTo>
                    <a:pt x="166128" y="6186703"/>
                  </a:lnTo>
                  <a:lnTo>
                    <a:pt x="166776" y="6177242"/>
                  </a:lnTo>
                  <a:close/>
                </a:path>
                <a:path w="167005" h="6921500">
                  <a:moveTo>
                    <a:pt x="166776" y="1432636"/>
                  </a:moveTo>
                  <a:lnTo>
                    <a:pt x="150710" y="1392389"/>
                  </a:lnTo>
                  <a:lnTo>
                    <a:pt x="148577" y="1390561"/>
                  </a:lnTo>
                  <a:lnTo>
                    <a:pt x="148577" y="1432636"/>
                  </a:lnTo>
                  <a:lnTo>
                    <a:pt x="147510" y="1441831"/>
                  </a:lnTo>
                  <a:lnTo>
                    <a:pt x="110972" y="1472539"/>
                  </a:lnTo>
                  <a:lnTo>
                    <a:pt x="83388" y="1475486"/>
                  </a:lnTo>
                  <a:lnTo>
                    <a:pt x="71234" y="1474876"/>
                  </a:lnTo>
                  <a:lnTo>
                    <a:pt x="27787" y="1457388"/>
                  </a:lnTo>
                  <a:lnTo>
                    <a:pt x="18199" y="1432636"/>
                  </a:lnTo>
                  <a:lnTo>
                    <a:pt x="19265" y="1423530"/>
                  </a:lnTo>
                  <a:lnTo>
                    <a:pt x="55803" y="1392783"/>
                  </a:lnTo>
                  <a:lnTo>
                    <a:pt x="83388" y="1389786"/>
                  </a:lnTo>
                  <a:lnTo>
                    <a:pt x="98056" y="1390535"/>
                  </a:lnTo>
                  <a:lnTo>
                    <a:pt x="138988" y="1408099"/>
                  </a:lnTo>
                  <a:lnTo>
                    <a:pt x="148577" y="1432636"/>
                  </a:lnTo>
                  <a:lnTo>
                    <a:pt x="148577" y="1390561"/>
                  </a:lnTo>
                  <a:lnTo>
                    <a:pt x="106946" y="1371879"/>
                  </a:lnTo>
                  <a:lnTo>
                    <a:pt x="83388" y="1369974"/>
                  </a:lnTo>
                  <a:lnTo>
                    <a:pt x="71234" y="1370444"/>
                  </a:lnTo>
                  <a:lnTo>
                    <a:pt x="30708" y="1381683"/>
                  </a:lnTo>
                  <a:lnTo>
                    <a:pt x="2590" y="1414437"/>
                  </a:lnTo>
                  <a:lnTo>
                    <a:pt x="0" y="1432636"/>
                  </a:lnTo>
                  <a:lnTo>
                    <a:pt x="647" y="1442072"/>
                  </a:lnTo>
                  <a:lnTo>
                    <a:pt x="22860" y="1478699"/>
                  </a:lnTo>
                  <a:lnTo>
                    <a:pt x="59893" y="1493443"/>
                  </a:lnTo>
                  <a:lnTo>
                    <a:pt x="83388" y="1495285"/>
                  </a:lnTo>
                  <a:lnTo>
                    <a:pt x="95554" y="1494828"/>
                  </a:lnTo>
                  <a:lnTo>
                    <a:pt x="136194" y="1483715"/>
                  </a:lnTo>
                  <a:lnTo>
                    <a:pt x="164185" y="1450835"/>
                  </a:lnTo>
                  <a:lnTo>
                    <a:pt x="166128" y="1442072"/>
                  </a:lnTo>
                  <a:lnTo>
                    <a:pt x="166776" y="1432636"/>
                  </a:lnTo>
                  <a:close/>
                </a:path>
                <a:path w="167005" h="6921500">
                  <a:moveTo>
                    <a:pt x="166776" y="740397"/>
                  </a:moveTo>
                  <a:lnTo>
                    <a:pt x="151650" y="698309"/>
                  </a:lnTo>
                  <a:lnTo>
                    <a:pt x="149275" y="696747"/>
                  </a:lnTo>
                  <a:lnTo>
                    <a:pt x="138137" y="689406"/>
                  </a:lnTo>
                  <a:lnTo>
                    <a:pt x="130378" y="687184"/>
                  </a:lnTo>
                  <a:lnTo>
                    <a:pt x="112725" y="687184"/>
                  </a:lnTo>
                  <a:lnTo>
                    <a:pt x="105270" y="689025"/>
                  </a:lnTo>
                  <a:lnTo>
                    <a:pt x="99288" y="692708"/>
                  </a:lnTo>
                  <a:lnTo>
                    <a:pt x="93294" y="696239"/>
                  </a:lnTo>
                  <a:lnTo>
                    <a:pt x="70993" y="739190"/>
                  </a:lnTo>
                  <a:lnTo>
                    <a:pt x="68592" y="745515"/>
                  </a:lnTo>
                  <a:lnTo>
                    <a:pt x="45681" y="772185"/>
                  </a:lnTo>
                  <a:lnTo>
                    <a:pt x="33248" y="772185"/>
                  </a:lnTo>
                  <a:lnTo>
                    <a:pt x="27876" y="769416"/>
                  </a:lnTo>
                  <a:lnTo>
                    <a:pt x="27724" y="769340"/>
                  </a:lnTo>
                  <a:lnTo>
                    <a:pt x="23723" y="763663"/>
                  </a:lnTo>
                  <a:lnTo>
                    <a:pt x="19583" y="757974"/>
                  </a:lnTo>
                  <a:lnTo>
                    <a:pt x="17500" y="750912"/>
                  </a:lnTo>
                  <a:lnTo>
                    <a:pt x="17500" y="735406"/>
                  </a:lnTo>
                  <a:lnTo>
                    <a:pt x="18884" y="729564"/>
                  </a:lnTo>
                  <a:lnTo>
                    <a:pt x="24422" y="720356"/>
                  </a:lnTo>
                  <a:lnTo>
                    <a:pt x="27876" y="716889"/>
                  </a:lnTo>
                  <a:lnTo>
                    <a:pt x="36169" y="712292"/>
                  </a:lnTo>
                  <a:lnTo>
                    <a:pt x="40386" y="711136"/>
                  </a:lnTo>
                  <a:lnTo>
                    <a:pt x="44691" y="711136"/>
                  </a:lnTo>
                  <a:lnTo>
                    <a:pt x="44691" y="690867"/>
                  </a:lnTo>
                  <a:lnTo>
                    <a:pt x="35928" y="690867"/>
                  </a:lnTo>
                  <a:lnTo>
                    <a:pt x="28181" y="693013"/>
                  </a:lnTo>
                  <a:lnTo>
                    <a:pt x="21424" y="697318"/>
                  </a:lnTo>
                  <a:lnTo>
                    <a:pt x="17500" y="699719"/>
                  </a:lnTo>
                  <a:lnTo>
                    <a:pt x="355" y="734187"/>
                  </a:lnTo>
                  <a:lnTo>
                    <a:pt x="0" y="741540"/>
                  </a:lnTo>
                  <a:lnTo>
                    <a:pt x="355" y="749973"/>
                  </a:lnTo>
                  <a:lnTo>
                    <a:pt x="355" y="749515"/>
                  </a:lnTo>
                  <a:lnTo>
                    <a:pt x="1435" y="757288"/>
                  </a:lnTo>
                  <a:lnTo>
                    <a:pt x="1435" y="756920"/>
                  </a:lnTo>
                  <a:lnTo>
                    <a:pt x="2984" y="763016"/>
                  </a:lnTo>
                  <a:lnTo>
                    <a:pt x="5295" y="768959"/>
                  </a:lnTo>
                  <a:lnTo>
                    <a:pt x="8826" y="776478"/>
                  </a:lnTo>
                  <a:lnTo>
                    <a:pt x="13665" y="782243"/>
                  </a:lnTo>
                  <a:lnTo>
                    <a:pt x="25946" y="790232"/>
                  </a:lnTo>
                  <a:lnTo>
                    <a:pt x="32867" y="792226"/>
                  </a:lnTo>
                  <a:lnTo>
                    <a:pt x="40538" y="792226"/>
                  </a:lnTo>
                  <a:lnTo>
                    <a:pt x="79413" y="768959"/>
                  </a:lnTo>
                  <a:lnTo>
                    <a:pt x="89827" y="742403"/>
                  </a:lnTo>
                  <a:lnTo>
                    <a:pt x="92316" y="735787"/>
                  </a:lnTo>
                  <a:lnTo>
                    <a:pt x="94780" y="729970"/>
                  </a:lnTo>
                  <a:lnTo>
                    <a:pt x="100279" y="718667"/>
                  </a:lnTo>
                  <a:lnTo>
                    <a:pt x="103886" y="714133"/>
                  </a:lnTo>
                  <a:lnTo>
                    <a:pt x="108038" y="711365"/>
                  </a:lnTo>
                  <a:lnTo>
                    <a:pt x="112026" y="708596"/>
                  </a:lnTo>
                  <a:lnTo>
                    <a:pt x="117017" y="707224"/>
                  </a:lnTo>
                  <a:lnTo>
                    <a:pt x="130378" y="707288"/>
                  </a:lnTo>
                  <a:lnTo>
                    <a:pt x="136448" y="710133"/>
                  </a:lnTo>
                  <a:lnTo>
                    <a:pt x="149275" y="740397"/>
                  </a:lnTo>
                  <a:lnTo>
                    <a:pt x="148653" y="748525"/>
                  </a:lnTo>
                  <a:lnTo>
                    <a:pt x="115404" y="776097"/>
                  </a:lnTo>
                  <a:lnTo>
                    <a:pt x="115404" y="796366"/>
                  </a:lnTo>
                  <a:lnTo>
                    <a:pt x="152615" y="781164"/>
                  </a:lnTo>
                  <a:lnTo>
                    <a:pt x="166420" y="748372"/>
                  </a:lnTo>
                  <a:lnTo>
                    <a:pt x="166420" y="747763"/>
                  </a:lnTo>
                  <a:lnTo>
                    <a:pt x="166776" y="7403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099267" y="3276717"/>
              <a:ext cx="3583457" cy="255322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4794783" y="3244043"/>
              <a:ext cx="9624060" cy="329565"/>
            </a:xfrm>
            <a:custGeom>
              <a:avLst/>
              <a:gdLst/>
              <a:ahLst/>
              <a:cxnLst/>
              <a:rect l="l" t="t" r="r" b="b"/>
              <a:pathLst>
                <a:path w="9624060" h="329564">
                  <a:moveTo>
                    <a:pt x="524395" y="168605"/>
                  </a:moveTo>
                  <a:lnTo>
                    <a:pt x="378955" y="26454"/>
                  </a:lnTo>
                  <a:lnTo>
                    <a:pt x="363905" y="20942"/>
                  </a:lnTo>
                  <a:lnTo>
                    <a:pt x="356095" y="22796"/>
                  </a:lnTo>
                  <a:lnTo>
                    <a:pt x="349364" y="27686"/>
                  </a:lnTo>
                  <a:lnTo>
                    <a:pt x="345059" y="34798"/>
                  </a:lnTo>
                  <a:lnTo>
                    <a:pt x="343852" y="42735"/>
                  </a:lnTo>
                  <a:lnTo>
                    <a:pt x="345706" y="50546"/>
                  </a:lnTo>
                  <a:lnTo>
                    <a:pt x="350596" y="57277"/>
                  </a:lnTo>
                  <a:lnTo>
                    <a:pt x="452081" y="150660"/>
                  </a:lnTo>
                  <a:lnTo>
                    <a:pt x="0" y="169494"/>
                  </a:lnTo>
                  <a:lnTo>
                    <a:pt x="1752" y="211340"/>
                  </a:lnTo>
                  <a:lnTo>
                    <a:pt x="453834" y="192493"/>
                  </a:lnTo>
                  <a:lnTo>
                    <a:pt x="360451" y="293992"/>
                  </a:lnTo>
                  <a:lnTo>
                    <a:pt x="356146" y="301117"/>
                  </a:lnTo>
                  <a:lnTo>
                    <a:pt x="354939" y="309054"/>
                  </a:lnTo>
                  <a:lnTo>
                    <a:pt x="356806" y="316852"/>
                  </a:lnTo>
                  <a:lnTo>
                    <a:pt x="361696" y="323583"/>
                  </a:lnTo>
                  <a:lnTo>
                    <a:pt x="368808" y="327901"/>
                  </a:lnTo>
                  <a:lnTo>
                    <a:pt x="376745" y="329095"/>
                  </a:lnTo>
                  <a:lnTo>
                    <a:pt x="384556" y="327240"/>
                  </a:lnTo>
                  <a:lnTo>
                    <a:pt x="391287" y="322351"/>
                  </a:lnTo>
                  <a:lnTo>
                    <a:pt x="513016" y="190030"/>
                  </a:lnTo>
                  <a:lnTo>
                    <a:pt x="518883" y="183654"/>
                  </a:lnTo>
                  <a:lnTo>
                    <a:pt x="523201" y="176542"/>
                  </a:lnTo>
                  <a:lnTo>
                    <a:pt x="524395" y="168605"/>
                  </a:lnTo>
                  <a:close/>
                </a:path>
                <a:path w="9624060" h="329564">
                  <a:moveTo>
                    <a:pt x="5382895" y="147662"/>
                  </a:moveTo>
                  <a:lnTo>
                    <a:pt x="5237442" y="5511"/>
                  </a:lnTo>
                  <a:lnTo>
                    <a:pt x="5222392" y="0"/>
                  </a:lnTo>
                  <a:lnTo>
                    <a:pt x="5214582" y="1854"/>
                  </a:lnTo>
                  <a:lnTo>
                    <a:pt x="5207851" y="6743"/>
                  </a:lnTo>
                  <a:lnTo>
                    <a:pt x="5203545" y="13855"/>
                  </a:lnTo>
                  <a:lnTo>
                    <a:pt x="5202339" y="21793"/>
                  </a:lnTo>
                  <a:lnTo>
                    <a:pt x="5204206" y="29603"/>
                  </a:lnTo>
                  <a:lnTo>
                    <a:pt x="5209083" y="36334"/>
                  </a:lnTo>
                  <a:lnTo>
                    <a:pt x="5310568" y="129717"/>
                  </a:lnTo>
                  <a:lnTo>
                    <a:pt x="4858499" y="148551"/>
                  </a:lnTo>
                  <a:lnTo>
                    <a:pt x="4860239" y="190398"/>
                  </a:lnTo>
                  <a:lnTo>
                    <a:pt x="5312308" y="171577"/>
                  </a:lnTo>
                  <a:lnTo>
                    <a:pt x="5218950" y="273050"/>
                  </a:lnTo>
                  <a:lnTo>
                    <a:pt x="5214645" y="280174"/>
                  </a:lnTo>
                  <a:lnTo>
                    <a:pt x="5213439" y="288112"/>
                  </a:lnTo>
                  <a:lnTo>
                    <a:pt x="5215293" y="295922"/>
                  </a:lnTo>
                  <a:lnTo>
                    <a:pt x="5220182" y="302641"/>
                  </a:lnTo>
                  <a:lnTo>
                    <a:pt x="5227294" y="306959"/>
                  </a:lnTo>
                  <a:lnTo>
                    <a:pt x="5235232" y="308152"/>
                  </a:lnTo>
                  <a:lnTo>
                    <a:pt x="5243042" y="306298"/>
                  </a:lnTo>
                  <a:lnTo>
                    <a:pt x="5249773" y="301409"/>
                  </a:lnTo>
                  <a:lnTo>
                    <a:pt x="5371503" y="169087"/>
                  </a:lnTo>
                  <a:lnTo>
                    <a:pt x="5377383" y="162712"/>
                  </a:lnTo>
                  <a:lnTo>
                    <a:pt x="5381688" y="155600"/>
                  </a:lnTo>
                  <a:lnTo>
                    <a:pt x="5382895" y="147662"/>
                  </a:lnTo>
                  <a:close/>
                </a:path>
                <a:path w="9624060" h="329564">
                  <a:moveTo>
                    <a:pt x="9623603" y="147662"/>
                  </a:moveTo>
                  <a:lnTo>
                    <a:pt x="9478150" y="5511"/>
                  </a:lnTo>
                  <a:lnTo>
                    <a:pt x="9463100" y="0"/>
                  </a:lnTo>
                  <a:lnTo>
                    <a:pt x="9455290" y="1854"/>
                  </a:lnTo>
                  <a:lnTo>
                    <a:pt x="9448559" y="6743"/>
                  </a:lnTo>
                  <a:lnTo>
                    <a:pt x="9444253" y="13855"/>
                  </a:lnTo>
                  <a:lnTo>
                    <a:pt x="9443047" y="21793"/>
                  </a:lnTo>
                  <a:lnTo>
                    <a:pt x="9444914" y="29603"/>
                  </a:lnTo>
                  <a:lnTo>
                    <a:pt x="9449791" y="36334"/>
                  </a:lnTo>
                  <a:lnTo>
                    <a:pt x="9551276" y="129717"/>
                  </a:lnTo>
                  <a:lnTo>
                    <a:pt x="9099207" y="148551"/>
                  </a:lnTo>
                  <a:lnTo>
                    <a:pt x="9100947" y="190398"/>
                  </a:lnTo>
                  <a:lnTo>
                    <a:pt x="9553016" y="171577"/>
                  </a:lnTo>
                  <a:lnTo>
                    <a:pt x="9459658" y="273050"/>
                  </a:lnTo>
                  <a:lnTo>
                    <a:pt x="9455353" y="280174"/>
                  </a:lnTo>
                  <a:lnTo>
                    <a:pt x="9454147" y="288112"/>
                  </a:lnTo>
                  <a:lnTo>
                    <a:pt x="9456001" y="295922"/>
                  </a:lnTo>
                  <a:lnTo>
                    <a:pt x="9460890" y="302641"/>
                  </a:lnTo>
                  <a:lnTo>
                    <a:pt x="9468002" y="306959"/>
                  </a:lnTo>
                  <a:lnTo>
                    <a:pt x="9475940" y="308152"/>
                  </a:lnTo>
                  <a:lnTo>
                    <a:pt x="9483750" y="306298"/>
                  </a:lnTo>
                  <a:lnTo>
                    <a:pt x="9490481" y="301409"/>
                  </a:lnTo>
                  <a:lnTo>
                    <a:pt x="9612211" y="169087"/>
                  </a:lnTo>
                  <a:lnTo>
                    <a:pt x="9618091" y="162712"/>
                  </a:lnTo>
                  <a:lnTo>
                    <a:pt x="9622396" y="155600"/>
                  </a:lnTo>
                  <a:lnTo>
                    <a:pt x="9623603" y="147662"/>
                  </a:lnTo>
                  <a:close/>
                </a:path>
              </a:pathLst>
            </a:custGeom>
            <a:solidFill>
              <a:srgbClr val="F2E2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24040" y="4282592"/>
              <a:ext cx="2701488" cy="5518156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47462" y="4282592"/>
              <a:ext cx="2680546" cy="5612394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722186" y="4272121"/>
              <a:ext cx="2711959" cy="5696161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28323" y="4293063"/>
              <a:ext cx="2659604" cy="558098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1445145" y="584276"/>
                  </a:moveTo>
                  <a:lnTo>
                    <a:pt x="1438173" y="532752"/>
                  </a:lnTo>
                  <a:lnTo>
                    <a:pt x="1419009" y="495223"/>
                  </a:lnTo>
                  <a:lnTo>
                    <a:pt x="1419009" y="584276"/>
                  </a:lnTo>
                  <a:lnTo>
                    <a:pt x="1418488" y="599122"/>
                  </a:lnTo>
                  <a:lnTo>
                    <a:pt x="1410627" y="636879"/>
                  </a:lnTo>
                  <a:lnTo>
                    <a:pt x="1388516" y="670382"/>
                  </a:lnTo>
                  <a:lnTo>
                    <a:pt x="1357020" y="681774"/>
                  </a:lnTo>
                  <a:lnTo>
                    <a:pt x="1348524" y="681062"/>
                  </a:lnTo>
                  <a:lnTo>
                    <a:pt x="1312875" y="656145"/>
                  </a:lnTo>
                  <a:lnTo>
                    <a:pt x="1297038" y="612838"/>
                  </a:lnTo>
                  <a:lnTo>
                    <a:pt x="1295031" y="584276"/>
                  </a:lnTo>
                  <a:lnTo>
                    <a:pt x="1295539" y="569429"/>
                  </a:lnTo>
                  <a:lnTo>
                    <a:pt x="1303070" y="531672"/>
                  </a:lnTo>
                  <a:lnTo>
                    <a:pt x="1325524" y="498500"/>
                  </a:lnTo>
                  <a:lnTo>
                    <a:pt x="1357020" y="486765"/>
                  </a:lnTo>
                  <a:lnTo>
                    <a:pt x="1365516" y="487502"/>
                  </a:lnTo>
                  <a:lnTo>
                    <a:pt x="1401076" y="512483"/>
                  </a:lnTo>
                  <a:lnTo>
                    <a:pt x="1416913" y="555713"/>
                  </a:lnTo>
                  <a:lnTo>
                    <a:pt x="1419009" y="584276"/>
                  </a:lnTo>
                  <a:lnTo>
                    <a:pt x="1419009" y="495223"/>
                  </a:lnTo>
                  <a:lnTo>
                    <a:pt x="1418678" y="494728"/>
                  </a:lnTo>
                  <a:lnTo>
                    <a:pt x="1411503" y="486765"/>
                  </a:lnTo>
                  <a:lnTo>
                    <a:pt x="1410131" y="485241"/>
                  </a:lnTo>
                  <a:lnTo>
                    <a:pt x="1368539" y="464197"/>
                  </a:lnTo>
                  <a:lnTo>
                    <a:pt x="1357020" y="463321"/>
                  </a:lnTo>
                  <a:lnTo>
                    <a:pt x="1345501" y="464197"/>
                  </a:lnTo>
                  <a:lnTo>
                    <a:pt x="1303896" y="485241"/>
                  </a:lnTo>
                  <a:lnTo>
                    <a:pt x="1280960" y="518604"/>
                  </a:lnTo>
                  <a:lnTo>
                    <a:pt x="1269657" y="565594"/>
                  </a:lnTo>
                  <a:lnTo>
                    <a:pt x="1268895" y="584276"/>
                  </a:lnTo>
                  <a:lnTo>
                    <a:pt x="1269657" y="602970"/>
                  </a:lnTo>
                  <a:lnTo>
                    <a:pt x="1280960" y="650278"/>
                  </a:lnTo>
                  <a:lnTo>
                    <a:pt x="1303896" y="683336"/>
                  </a:lnTo>
                  <a:lnTo>
                    <a:pt x="1345501" y="704354"/>
                  </a:lnTo>
                  <a:lnTo>
                    <a:pt x="1357020" y="705231"/>
                  </a:lnTo>
                  <a:lnTo>
                    <a:pt x="1368539" y="704354"/>
                  </a:lnTo>
                  <a:lnTo>
                    <a:pt x="1410131" y="683336"/>
                  </a:lnTo>
                  <a:lnTo>
                    <a:pt x="1411528" y="681774"/>
                  </a:lnTo>
                  <a:lnTo>
                    <a:pt x="1418678" y="673900"/>
                  </a:lnTo>
                  <a:lnTo>
                    <a:pt x="1438173" y="635977"/>
                  </a:lnTo>
                  <a:lnTo>
                    <a:pt x="1444371" y="602970"/>
                  </a:lnTo>
                  <a:lnTo>
                    <a:pt x="1445145" y="584276"/>
                  </a:lnTo>
                  <a:close/>
                </a:path>
                <a:path w="20104100" h="11308715">
                  <a:moveTo>
                    <a:pt x="1640357" y="636549"/>
                  </a:moveTo>
                  <a:lnTo>
                    <a:pt x="1639493" y="626097"/>
                  </a:lnTo>
                  <a:lnTo>
                    <a:pt x="1636991" y="616775"/>
                  </a:lnTo>
                  <a:lnTo>
                    <a:pt x="1636928" y="616521"/>
                  </a:lnTo>
                  <a:lnTo>
                    <a:pt x="1614220" y="589724"/>
                  </a:lnTo>
                  <a:lnTo>
                    <a:pt x="1614220" y="634873"/>
                  </a:lnTo>
                  <a:lnTo>
                    <a:pt x="1613319" y="644563"/>
                  </a:lnTo>
                  <a:lnTo>
                    <a:pt x="1583055" y="676414"/>
                  </a:lnTo>
                  <a:lnTo>
                    <a:pt x="1561617" y="679437"/>
                  </a:lnTo>
                  <a:lnTo>
                    <a:pt x="1515046" y="679437"/>
                  </a:lnTo>
                  <a:lnTo>
                    <a:pt x="1515046" y="590638"/>
                  </a:lnTo>
                  <a:lnTo>
                    <a:pt x="1561617" y="590638"/>
                  </a:lnTo>
                  <a:lnTo>
                    <a:pt x="1599819" y="602703"/>
                  </a:lnTo>
                  <a:lnTo>
                    <a:pt x="1614220" y="634873"/>
                  </a:lnTo>
                  <a:lnTo>
                    <a:pt x="1614220" y="589724"/>
                  </a:lnTo>
                  <a:lnTo>
                    <a:pt x="1610702" y="587375"/>
                  </a:lnTo>
                  <a:lnTo>
                    <a:pt x="1600860" y="582866"/>
                  </a:lnTo>
                  <a:lnTo>
                    <a:pt x="1589760" y="579589"/>
                  </a:lnTo>
                  <a:lnTo>
                    <a:pt x="1598803" y="576237"/>
                  </a:lnTo>
                  <a:lnTo>
                    <a:pt x="1606854" y="571881"/>
                  </a:lnTo>
                  <a:lnTo>
                    <a:pt x="1609928" y="569531"/>
                  </a:lnTo>
                  <a:lnTo>
                    <a:pt x="1613890" y="566521"/>
                  </a:lnTo>
                  <a:lnTo>
                    <a:pt x="1631315" y="526643"/>
                  </a:lnTo>
                  <a:lnTo>
                    <a:pt x="1630768" y="517893"/>
                  </a:lnTo>
                  <a:lnTo>
                    <a:pt x="1629130" y="509727"/>
                  </a:lnTo>
                  <a:lnTo>
                    <a:pt x="1626412" y="502145"/>
                  </a:lnTo>
                  <a:lnTo>
                    <a:pt x="1622704" y="495338"/>
                  </a:lnTo>
                  <a:lnTo>
                    <a:pt x="1622602" y="495147"/>
                  </a:lnTo>
                  <a:lnTo>
                    <a:pt x="1618005" y="489115"/>
                  </a:lnTo>
                  <a:lnTo>
                    <a:pt x="1617776" y="488823"/>
                  </a:lnTo>
                  <a:lnTo>
                    <a:pt x="1612049" y="483247"/>
                  </a:lnTo>
                  <a:lnTo>
                    <a:pt x="1605508" y="478536"/>
                  </a:lnTo>
                  <a:lnTo>
                    <a:pt x="1605508" y="529323"/>
                  </a:lnTo>
                  <a:lnTo>
                    <a:pt x="1604708" y="538073"/>
                  </a:lnTo>
                  <a:lnTo>
                    <a:pt x="1577873" y="566851"/>
                  </a:lnTo>
                  <a:lnTo>
                    <a:pt x="1558594" y="569531"/>
                  </a:lnTo>
                  <a:lnTo>
                    <a:pt x="1515046" y="569531"/>
                  </a:lnTo>
                  <a:lnTo>
                    <a:pt x="1515046" y="489115"/>
                  </a:lnTo>
                  <a:lnTo>
                    <a:pt x="1558594" y="489115"/>
                  </a:lnTo>
                  <a:lnTo>
                    <a:pt x="1598345" y="506018"/>
                  </a:lnTo>
                  <a:lnTo>
                    <a:pt x="1605508" y="529323"/>
                  </a:lnTo>
                  <a:lnTo>
                    <a:pt x="1605508" y="478536"/>
                  </a:lnTo>
                  <a:lnTo>
                    <a:pt x="1560614" y="467004"/>
                  </a:lnTo>
                  <a:lnTo>
                    <a:pt x="1489240" y="467004"/>
                  </a:lnTo>
                  <a:lnTo>
                    <a:pt x="1489240" y="701548"/>
                  </a:lnTo>
                  <a:lnTo>
                    <a:pt x="1564297" y="701548"/>
                  </a:lnTo>
                  <a:lnTo>
                    <a:pt x="1604505" y="693508"/>
                  </a:lnTo>
                  <a:lnTo>
                    <a:pt x="1635074" y="663054"/>
                  </a:lnTo>
                  <a:lnTo>
                    <a:pt x="1639773" y="645972"/>
                  </a:lnTo>
                  <a:lnTo>
                    <a:pt x="1640357" y="636549"/>
                  </a:lnTo>
                  <a:close/>
                </a:path>
                <a:path w="20104100" h="11308715">
                  <a:moveTo>
                    <a:pt x="1831213" y="467004"/>
                  </a:moveTo>
                  <a:lnTo>
                    <a:pt x="1805419" y="467004"/>
                  </a:lnTo>
                  <a:lnTo>
                    <a:pt x="1805393" y="613092"/>
                  </a:lnTo>
                  <a:lnTo>
                    <a:pt x="1804530" y="626706"/>
                  </a:lnTo>
                  <a:lnTo>
                    <a:pt x="1790331" y="663016"/>
                  </a:lnTo>
                  <a:lnTo>
                    <a:pt x="1750123" y="681774"/>
                  </a:lnTo>
                  <a:lnTo>
                    <a:pt x="1730756" y="678916"/>
                  </a:lnTo>
                  <a:lnTo>
                    <a:pt x="1714525" y="670306"/>
                  </a:lnTo>
                  <a:lnTo>
                    <a:pt x="1701444" y="655955"/>
                  </a:lnTo>
                  <a:lnTo>
                    <a:pt x="1691487" y="635876"/>
                  </a:lnTo>
                  <a:lnTo>
                    <a:pt x="1668043" y="645261"/>
                  </a:lnTo>
                  <a:lnTo>
                    <a:pt x="1689214" y="680821"/>
                  </a:lnTo>
                  <a:lnTo>
                    <a:pt x="1722564" y="701294"/>
                  </a:lnTo>
                  <a:lnTo>
                    <a:pt x="1749793" y="705231"/>
                  </a:lnTo>
                  <a:lnTo>
                    <a:pt x="1761921" y="704545"/>
                  </a:lnTo>
                  <a:lnTo>
                    <a:pt x="1801685" y="687895"/>
                  </a:lnTo>
                  <a:lnTo>
                    <a:pt x="1807908" y="681774"/>
                  </a:lnTo>
                  <a:lnTo>
                    <a:pt x="1809267" y="680440"/>
                  </a:lnTo>
                  <a:lnTo>
                    <a:pt x="1828698" y="639394"/>
                  </a:lnTo>
                  <a:lnTo>
                    <a:pt x="1831213" y="613092"/>
                  </a:lnTo>
                  <a:lnTo>
                    <a:pt x="1831213" y="467004"/>
                  </a:lnTo>
                  <a:close/>
                </a:path>
                <a:path w="20104100" h="11308715">
                  <a:moveTo>
                    <a:pt x="2039835" y="679094"/>
                  </a:moveTo>
                  <a:lnTo>
                    <a:pt x="1917534" y="679094"/>
                  </a:lnTo>
                  <a:lnTo>
                    <a:pt x="1917534" y="594321"/>
                  </a:lnTo>
                  <a:lnTo>
                    <a:pt x="1997278" y="594321"/>
                  </a:lnTo>
                  <a:lnTo>
                    <a:pt x="1997278" y="571881"/>
                  </a:lnTo>
                  <a:lnTo>
                    <a:pt x="1917534" y="571881"/>
                  </a:lnTo>
                  <a:lnTo>
                    <a:pt x="1917534" y="489445"/>
                  </a:lnTo>
                  <a:lnTo>
                    <a:pt x="2038489" y="489445"/>
                  </a:lnTo>
                  <a:lnTo>
                    <a:pt x="2038489" y="467004"/>
                  </a:lnTo>
                  <a:lnTo>
                    <a:pt x="1891728" y="467004"/>
                  </a:lnTo>
                  <a:lnTo>
                    <a:pt x="1891728" y="701548"/>
                  </a:lnTo>
                  <a:lnTo>
                    <a:pt x="2039835" y="701548"/>
                  </a:lnTo>
                  <a:lnTo>
                    <a:pt x="2039835" y="679094"/>
                  </a:lnTo>
                  <a:close/>
                </a:path>
                <a:path w="20104100" h="11308715">
                  <a:moveTo>
                    <a:pt x="2247112" y="535355"/>
                  </a:moveTo>
                  <a:lnTo>
                    <a:pt x="2228685" y="496493"/>
                  </a:lnTo>
                  <a:lnTo>
                    <a:pt x="2191258" y="468210"/>
                  </a:lnTo>
                  <a:lnTo>
                    <a:pt x="2162670" y="463321"/>
                  </a:lnTo>
                  <a:lnTo>
                    <a:pt x="2151138" y="464197"/>
                  </a:lnTo>
                  <a:lnTo>
                    <a:pt x="2109203" y="485241"/>
                  </a:lnTo>
                  <a:lnTo>
                    <a:pt x="2086279" y="518604"/>
                  </a:lnTo>
                  <a:lnTo>
                    <a:pt x="2074659" y="565594"/>
                  </a:lnTo>
                  <a:lnTo>
                    <a:pt x="2073871" y="584276"/>
                  </a:lnTo>
                  <a:lnTo>
                    <a:pt x="2074659" y="602970"/>
                  </a:lnTo>
                  <a:lnTo>
                    <a:pt x="2086279" y="650278"/>
                  </a:lnTo>
                  <a:lnTo>
                    <a:pt x="2109203" y="683336"/>
                  </a:lnTo>
                  <a:lnTo>
                    <a:pt x="2151138" y="704354"/>
                  </a:lnTo>
                  <a:lnTo>
                    <a:pt x="2162670" y="705231"/>
                  </a:lnTo>
                  <a:lnTo>
                    <a:pt x="2172665" y="704710"/>
                  </a:lnTo>
                  <a:lnTo>
                    <a:pt x="2215438" y="686308"/>
                  </a:lnTo>
                  <a:lnTo>
                    <a:pt x="2220137" y="681774"/>
                  </a:lnTo>
                  <a:lnTo>
                    <a:pt x="2222360" y="679640"/>
                  </a:lnTo>
                  <a:lnTo>
                    <a:pt x="2243569" y="644042"/>
                  </a:lnTo>
                  <a:lnTo>
                    <a:pt x="2247112" y="633196"/>
                  </a:lnTo>
                  <a:lnTo>
                    <a:pt x="2222652" y="625487"/>
                  </a:lnTo>
                  <a:lnTo>
                    <a:pt x="2218690" y="638289"/>
                  </a:lnTo>
                  <a:lnTo>
                    <a:pt x="2213521" y="649528"/>
                  </a:lnTo>
                  <a:lnTo>
                    <a:pt x="2182279" y="678180"/>
                  </a:lnTo>
                  <a:lnTo>
                    <a:pt x="2162670" y="681774"/>
                  </a:lnTo>
                  <a:lnTo>
                    <a:pt x="2154148" y="681062"/>
                  </a:lnTo>
                  <a:lnTo>
                    <a:pt x="2118195" y="656145"/>
                  </a:lnTo>
                  <a:lnTo>
                    <a:pt x="2102104" y="612838"/>
                  </a:lnTo>
                  <a:lnTo>
                    <a:pt x="2100008" y="584276"/>
                  </a:lnTo>
                  <a:lnTo>
                    <a:pt x="2100541" y="569429"/>
                  </a:lnTo>
                  <a:lnTo>
                    <a:pt x="2108390" y="531672"/>
                  </a:lnTo>
                  <a:lnTo>
                    <a:pt x="2130844" y="498500"/>
                  </a:lnTo>
                  <a:lnTo>
                    <a:pt x="2162670" y="486765"/>
                  </a:lnTo>
                  <a:lnTo>
                    <a:pt x="2172766" y="487692"/>
                  </a:lnTo>
                  <a:lnTo>
                    <a:pt x="2207133" y="509511"/>
                  </a:lnTo>
                  <a:lnTo>
                    <a:pt x="2222639" y="543077"/>
                  </a:lnTo>
                  <a:lnTo>
                    <a:pt x="2247112" y="535355"/>
                  </a:lnTo>
                  <a:close/>
                </a:path>
                <a:path w="20104100" h="11308715">
                  <a:moveTo>
                    <a:pt x="2452039" y="467004"/>
                  </a:moveTo>
                  <a:lnTo>
                    <a:pt x="2271103" y="467004"/>
                  </a:lnTo>
                  <a:lnTo>
                    <a:pt x="2271103" y="489445"/>
                  </a:lnTo>
                  <a:lnTo>
                    <a:pt x="2348839" y="489445"/>
                  </a:lnTo>
                  <a:lnTo>
                    <a:pt x="2348839" y="701548"/>
                  </a:lnTo>
                  <a:lnTo>
                    <a:pt x="2374633" y="701548"/>
                  </a:lnTo>
                  <a:lnTo>
                    <a:pt x="2374633" y="489445"/>
                  </a:lnTo>
                  <a:lnTo>
                    <a:pt x="2452039" y="489445"/>
                  </a:lnTo>
                  <a:lnTo>
                    <a:pt x="2452039" y="467004"/>
                  </a:lnTo>
                  <a:close/>
                </a:path>
                <a:path w="20104100" h="11308715">
                  <a:moveTo>
                    <a:pt x="2636189" y="467004"/>
                  </a:moveTo>
                  <a:lnTo>
                    <a:pt x="2488768" y="467004"/>
                  </a:lnTo>
                  <a:lnTo>
                    <a:pt x="2488768" y="489445"/>
                  </a:lnTo>
                  <a:lnTo>
                    <a:pt x="2549753" y="489445"/>
                  </a:lnTo>
                  <a:lnTo>
                    <a:pt x="2549753" y="679094"/>
                  </a:lnTo>
                  <a:lnTo>
                    <a:pt x="2488768" y="679094"/>
                  </a:lnTo>
                  <a:lnTo>
                    <a:pt x="2488768" y="701548"/>
                  </a:lnTo>
                  <a:lnTo>
                    <a:pt x="2636189" y="701548"/>
                  </a:lnTo>
                  <a:lnTo>
                    <a:pt x="2636189" y="679094"/>
                  </a:lnTo>
                  <a:lnTo>
                    <a:pt x="2575547" y="679094"/>
                  </a:lnTo>
                  <a:lnTo>
                    <a:pt x="2575547" y="489445"/>
                  </a:lnTo>
                  <a:lnTo>
                    <a:pt x="2636189" y="489445"/>
                  </a:lnTo>
                  <a:lnTo>
                    <a:pt x="2636189" y="467004"/>
                  </a:lnTo>
                  <a:close/>
                </a:path>
                <a:path w="20104100" h="11308715">
                  <a:moveTo>
                    <a:pt x="2858554" y="467334"/>
                  </a:moveTo>
                  <a:lnTo>
                    <a:pt x="2832074" y="467334"/>
                  </a:lnTo>
                  <a:lnTo>
                    <a:pt x="2763723" y="677430"/>
                  </a:lnTo>
                  <a:lnTo>
                    <a:pt x="2695486" y="467334"/>
                  </a:lnTo>
                  <a:lnTo>
                    <a:pt x="2695371" y="467004"/>
                  </a:lnTo>
                  <a:lnTo>
                    <a:pt x="2668232" y="467004"/>
                  </a:lnTo>
                  <a:lnTo>
                    <a:pt x="2746641" y="701548"/>
                  </a:lnTo>
                  <a:lnTo>
                    <a:pt x="2779471" y="701548"/>
                  </a:lnTo>
                  <a:lnTo>
                    <a:pt x="2787624" y="677430"/>
                  </a:lnTo>
                  <a:lnTo>
                    <a:pt x="2858554" y="467334"/>
                  </a:lnTo>
                  <a:close/>
                </a:path>
                <a:path w="20104100" h="11308715">
                  <a:moveTo>
                    <a:pt x="3044380" y="679094"/>
                  </a:moveTo>
                  <a:lnTo>
                    <a:pt x="2922079" y="679094"/>
                  </a:lnTo>
                  <a:lnTo>
                    <a:pt x="2922079" y="594321"/>
                  </a:lnTo>
                  <a:lnTo>
                    <a:pt x="3001822" y="594321"/>
                  </a:lnTo>
                  <a:lnTo>
                    <a:pt x="3001822" y="571881"/>
                  </a:lnTo>
                  <a:lnTo>
                    <a:pt x="2922079" y="571881"/>
                  </a:lnTo>
                  <a:lnTo>
                    <a:pt x="2922079" y="489445"/>
                  </a:lnTo>
                  <a:lnTo>
                    <a:pt x="3043047" y="489445"/>
                  </a:lnTo>
                  <a:lnTo>
                    <a:pt x="3043047" y="467004"/>
                  </a:lnTo>
                  <a:lnTo>
                    <a:pt x="2896285" y="467004"/>
                  </a:lnTo>
                  <a:lnTo>
                    <a:pt x="2896285" y="701548"/>
                  </a:lnTo>
                  <a:lnTo>
                    <a:pt x="3044380" y="701548"/>
                  </a:lnTo>
                  <a:lnTo>
                    <a:pt x="3044380" y="679094"/>
                  </a:lnTo>
                  <a:close/>
                </a:path>
                <a:path w="20104100" h="11308715">
                  <a:moveTo>
                    <a:pt x="20104100" y="10465651"/>
                  </a:move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16477" y="1443474"/>
              <a:ext cx="6067582" cy="691329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63307" y="3259125"/>
              <a:ext cx="4404185" cy="193736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20187" y="3280067"/>
              <a:ext cx="4319997" cy="1477065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338582" y="1769966"/>
              <a:ext cx="167005" cy="6921500"/>
            </a:xfrm>
            <a:custGeom>
              <a:avLst/>
              <a:gdLst/>
              <a:ahLst/>
              <a:cxnLst/>
              <a:rect l="l" t="t" r="r" b="b"/>
              <a:pathLst>
                <a:path w="167005" h="6921500">
                  <a:moveTo>
                    <a:pt x="67259" y="880364"/>
                  </a:moveTo>
                  <a:lnTo>
                    <a:pt x="2768" y="857554"/>
                  </a:lnTo>
                  <a:lnTo>
                    <a:pt x="2768" y="882434"/>
                  </a:lnTo>
                  <a:lnTo>
                    <a:pt x="67259" y="897864"/>
                  </a:lnTo>
                  <a:lnTo>
                    <a:pt x="67259" y="880364"/>
                  </a:lnTo>
                  <a:close/>
                </a:path>
                <a:path w="167005" h="6921500">
                  <a:moveTo>
                    <a:pt x="164007" y="6901739"/>
                  </a:moveTo>
                  <a:lnTo>
                    <a:pt x="100431" y="6901739"/>
                  </a:lnTo>
                  <a:lnTo>
                    <a:pt x="100431" y="6867411"/>
                  </a:lnTo>
                  <a:lnTo>
                    <a:pt x="100012" y="6858622"/>
                  </a:lnTo>
                  <a:lnTo>
                    <a:pt x="83388" y="6823646"/>
                  </a:lnTo>
                  <a:lnTo>
                    <a:pt x="82702" y="6823303"/>
                  </a:lnTo>
                  <a:lnTo>
                    <a:pt x="82702" y="6867880"/>
                  </a:lnTo>
                  <a:lnTo>
                    <a:pt x="82702" y="6901739"/>
                  </a:lnTo>
                  <a:lnTo>
                    <a:pt x="20269" y="6901739"/>
                  </a:lnTo>
                  <a:lnTo>
                    <a:pt x="20269" y="6867880"/>
                  </a:lnTo>
                  <a:lnTo>
                    <a:pt x="42379" y="6834238"/>
                  </a:lnTo>
                  <a:lnTo>
                    <a:pt x="60807" y="6834238"/>
                  </a:lnTo>
                  <a:lnTo>
                    <a:pt x="82702" y="6867880"/>
                  </a:lnTo>
                  <a:lnTo>
                    <a:pt x="82702" y="6823303"/>
                  </a:lnTo>
                  <a:lnTo>
                    <a:pt x="68643" y="6816280"/>
                  </a:lnTo>
                  <a:lnTo>
                    <a:pt x="60807" y="6814502"/>
                  </a:lnTo>
                  <a:lnTo>
                    <a:pt x="42379" y="6814502"/>
                  </a:lnTo>
                  <a:lnTo>
                    <a:pt x="9448" y="6837235"/>
                  </a:lnTo>
                  <a:lnTo>
                    <a:pt x="2768" y="6867411"/>
                  </a:lnTo>
                  <a:lnTo>
                    <a:pt x="2768" y="6921093"/>
                  </a:lnTo>
                  <a:lnTo>
                    <a:pt x="164007" y="6921093"/>
                  </a:lnTo>
                  <a:lnTo>
                    <a:pt x="164007" y="6901739"/>
                  </a:lnTo>
                  <a:close/>
                </a:path>
                <a:path w="167005" h="6921500">
                  <a:moveTo>
                    <a:pt x="164007" y="6674929"/>
                  </a:moveTo>
                  <a:lnTo>
                    <a:pt x="97904" y="6708534"/>
                  </a:lnTo>
                  <a:lnTo>
                    <a:pt x="95135" y="6709943"/>
                  </a:lnTo>
                  <a:lnTo>
                    <a:pt x="92265" y="6702082"/>
                  </a:lnTo>
                  <a:lnTo>
                    <a:pt x="88519" y="6695313"/>
                  </a:lnTo>
                  <a:lnTo>
                    <a:pt x="83858" y="6689636"/>
                  </a:lnTo>
                  <a:lnTo>
                    <a:pt x="80162" y="6686588"/>
                  </a:lnTo>
                  <a:lnTo>
                    <a:pt x="80162" y="6732283"/>
                  </a:lnTo>
                  <a:lnTo>
                    <a:pt x="80162" y="6761772"/>
                  </a:lnTo>
                  <a:lnTo>
                    <a:pt x="20269" y="6761772"/>
                  </a:lnTo>
                  <a:lnTo>
                    <a:pt x="20269" y="6732511"/>
                  </a:lnTo>
                  <a:lnTo>
                    <a:pt x="41008" y="6696583"/>
                  </a:lnTo>
                  <a:lnTo>
                    <a:pt x="58966" y="6696583"/>
                  </a:lnTo>
                  <a:lnTo>
                    <a:pt x="80162" y="6732283"/>
                  </a:lnTo>
                  <a:lnTo>
                    <a:pt x="80162" y="6686588"/>
                  </a:lnTo>
                  <a:lnTo>
                    <a:pt x="50215" y="6676771"/>
                  </a:lnTo>
                  <a:lnTo>
                    <a:pt x="41008" y="6676809"/>
                  </a:lnTo>
                  <a:lnTo>
                    <a:pt x="33096" y="6678765"/>
                  </a:lnTo>
                  <a:lnTo>
                    <a:pt x="26035" y="6682753"/>
                  </a:lnTo>
                  <a:lnTo>
                    <a:pt x="20269" y="6685940"/>
                  </a:lnTo>
                  <a:lnTo>
                    <a:pt x="3149" y="6722681"/>
                  </a:lnTo>
                  <a:lnTo>
                    <a:pt x="2768" y="6731597"/>
                  </a:lnTo>
                  <a:lnTo>
                    <a:pt x="2768" y="6781114"/>
                  </a:lnTo>
                  <a:lnTo>
                    <a:pt x="164007" y="6781114"/>
                  </a:lnTo>
                  <a:lnTo>
                    <a:pt x="164007" y="6761772"/>
                  </a:lnTo>
                  <a:lnTo>
                    <a:pt x="97904" y="6761772"/>
                  </a:lnTo>
                  <a:lnTo>
                    <a:pt x="97904" y="6730441"/>
                  </a:lnTo>
                  <a:lnTo>
                    <a:pt x="164007" y="6697954"/>
                  </a:lnTo>
                  <a:lnTo>
                    <a:pt x="164007" y="6674929"/>
                  </a:lnTo>
                  <a:close/>
                </a:path>
                <a:path w="167005" h="6921500">
                  <a:moveTo>
                    <a:pt x="164007" y="6265151"/>
                  </a:moveTo>
                  <a:lnTo>
                    <a:pt x="146507" y="6265151"/>
                  </a:lnTo>
                  <a:lnTo>
                    <a:pt x="146507" y="6346469"/>
                  </a:lnTo>
                  <a:lnTo>
                    <a:pt x="91452" y="6346469"/>
                  </a:lnTo>
                  <a:lnTo>
                    <a:pt x="91452" y="6272060"/>
                  </a:lnTo>
                  <a:lnTo>
                    <a:pt x="73939" y="6272060"/>
                  </a:lnTo>
                  <a:lnTo>
                    <a:pt x="73939" y="6346469"/>
                  </a:lnTo>
                  <a:lnTo>
                    <a:pt x="20269" y="6346469"/>
                  </a:lnTo>
                  <a:lnTo>
                    <a:pt x="20269" y="6265151"/>
                  </a:lnTo>
                  <a:lnTo>
                    <a:pt x="2768" y="6265151"/>
                  </a:lnTo>
                  <a:lnTo>
                    <a:pt x="2768" y="6365824"/>
                  </a:lnTo>
                  <a:lnTo>
                    <a:pt x="164007" y="6365824"/>
                  </a:lnTo>
                  <a:lnTo>
                    <a:pt x="164007" y="6265151"/>
                  </a:lnTo>
                  <a:close/>
                </a:path>
                <a:path w="167005" h="6921500">
                  <a:moveTo>
                    <a:pt x="164007" y="6030595"/>
                  </a:moveTo>
                  <a:lnTo>
                    <a:pt x="20269" y="6030595"/>
                  </a:lnTo>
                  <a:lnTo>
                    <a:pt x="20269" y="5987288"/>
                  </a:lnTo>
                  <a:lnTo>
                    <a:pt x="2768" y="5987288"/>
                  </a:lnTo>
                  <a:lnTo>
                    <a:pt x="2768" y="6093257"/>
                  </a:lnTo>
                  <a:lnTo>
                    <a:pt x="20269" y="6093257"/>
                  </a:lnTo>
                  <a:lnTo>
                    <a:pt x="20269" y="6049950"/>
                  </a:lnTo>
                  <a:lnTo>
                    <a:pt x="164007" y="6049950"/>
                  </a:lnTo>
                  <a:lnTo>
                    <a:pt x="164007" y="6030595"/>
                  </a:lnTo>
                  <a:close/>
                </a:path>
                <a:path w="167005" h="6921500">
                  <a:moveTo>
                    <a:pt x="164007" y="5707812"/>
                  </a:moveTo>
                  <a:lnTo>
                    <a:pt x="130149" y="5707812"/>
                  </a:lnTo>
                  <a:lnTo>
                    <a:pt x="2768" y="5707812"/>
                  </a:lnTo>
                  <a:lnTo>
                    <a:pt x="2768" y="5726938"/>
                  </a:lnTo>
                  <a:lnTo>
                    <a:pt x="130149" y="5726938"/>
                  </a:lnTo>
                  <a:lnTo>
                    <a:pt x="36626" y="5780710"/>
                  </a:lnTo>
                  <a:lnTo>
                    <a:pt x="2768" y="5800191"/>
                  </a:lnTo>
                  <a:lnTo>
                    <a:pt x="2768" y="5820003"/>
                  </a:lnTo>
                  <a:lnTo>
                    <a:pt x="164007" y="5820003"/>
                  </a:lnTo>
                  <a:lnTo>
                    <a:pt x="164007" y="5801106"/>
                  </a:lnTo>
                  <a:lnTo>
                    <a:pt x="36626" y="5801106"/>
                  </a:lnTo>
                  <a:lnTo>
                    <a:pt x="164007" y="5727852"/>
                  </a:lnTo>
                  <a:lnTo>
                    <a:pt x="164007" y="5707812"/>
                  </a:lnTo>
                  <a:close/>
                </a:path>
                <a:path w="167005" h="6921500">
                  <a:moveTo>
                    <a:pt x="164007" y="5564390"/>
                  </a:moveTo>
                  <a:lnTo>
                    <a:pt x="123926" y="5576875"/>
                  </a:lnTo>
                  <a:lnTo>
                    <a:pt x="107810" y="5581891"/>
                  </a:lnTo>
                  <a:lnTo>
                    <a:pt x="107810" y="5602173"/>
                  </a:lnTo>
                  <a:lnTo>
                    <a:pt x="107810" y="5649620"/>
                  </a:lnTo>
                  <a:lnTo>
                    <a:pt x="29946" y="5626354"/>
                  </a:lnTo>
                  <a:lnTo>
                    <a:pt x="29946" y="5625439"/>
                  </a:lnTo>
                  <a:lnTo>
                    <a:pt x="107810" y="5602173"/>
                  </a:lnTo>
                  <a:lnTo>
                    <a:pt x="107810" y="5581891"/>
                  </a:lnTo>
                  <a:lnTo>
                    <a:pt x="29946" y="5606148"/>
                  </a:lnTo>
                  <a:lnTo>
                    <a:pt x="2768" y="5614606"/>
                  </a:lnTo>
                  <a:lnTo>
                    <a:pt x="2768" y="5636958"/>
                  </a:lnTo>
                  <a:lnTo>
                    <a:pt x="164007" y="5687403"/>
                  </a:lnTo>
                  <a:lnTo>
                    <a:pt x="164007" y="5666206"/>
                  </a:lnTo>
                  <a:lnTo>
                    <a:pt x="123926" y="5654459"/>
                  </a:lnTo>
                  <a:lnTo>
                    <a:pt x="123926" y="5597334"/>
                  </a:lnTo>
                  <a:lnTo>
                    <a:pt x="164007" y="5585587"/>
                  </a:lnTo>
                  <a:lnTo>
                    <a:pt x="164007" y="5564390"/>
                  </a:lnTo>
                  <a:close/>
                </a:path>
                <a:path w="167005" h="6921500">
                  <a:moveTo>
                    <a:pt x="164007" y="5430177"/>
                  </a:moveTo>
                  <a:lnTo>
                    <a:pt x="40081" y="5430177"/>
                  </a:lnTo>
                  <a:lnTo>
                    <a:pt x="2768" y="5430177"/>
                  </a:lnTo>
                  <a:lnTo>
                    <a:pt x="2768" y="5450916"/>
                  </a:lnTo>
                  <a:lnTo>
                    <a:pt x="79476" y="5487771"/>
                  </a:lnTo>
                  <a:lnTo>
                    <a:pt x="40309" y="5506580"/>
                  </a:lnTo>
                  <a:lnTo>
                    <a:pt x="2768" y="5524627"/>
                  </a:lnTo>
                  <a:lnTo>
                    <a:pt x="2768" y="5545353"/>
                  </a:lnTo>
                  <a:lnTo>
                    <a:pt x="164007" y="5545353"/>
                  </a:lnTo>
                  <a:lnTo>
                    <a:pt x="164007" y="5526468"/>
                  </a:lnTo>
                  <a:lnTo>
                    <a:pt x="40309" y="5526468"/>
                  </a:lnTo>
                  <a:lnTo>
                    <a:pt x="105270" y="5495137"/>
                  </a:lnTo>
                  <a:lnTo>
                    <a:pt x="105270" y="5480393"/>
                  </a:lnTo>
                  <a:lnTo>
                    <a:pt x="79476" y="5467997"/>
                  </a:lnTo>
                  <a:lnTo>
                    <a:pt x="40309" y="5449176"/>
                  </a:lnTo>
                  <a:lnTo>
                    <a:pt x="40081" y="5449074"/>
                  </a:lnTo>
                  <a:lnTo>
                    <a:pt x="164007" y="5449074"/>
                  </a:lnTo>
                  <a:lnTo>
                    <a:pt x="164007" y="5430177"/>
                  </a:lnTo>
                  <a:close/>
                </a:path>
                <a:path w="167005" h="6921500">
                  <a:moveTo>
                    <a:pt x="164007" y="5298275"/>
                  </a:moveTo>
                  <a:lnTo>
                    <a:pt x="146507" y="5298275"/>
                  </a:lnTo>
                  <a:lnTo>
                    <a:pt x="146507" y="5379593"/>
                  </a:lnTo>
                  <a:lnTo>
                    <a:pt x="91452" y="5379593"/>
                  </a:lnTo>
                  <a:lnTo>
                    <a:pt x="91452" y="5305183"/>
                  </a:lnTo>
                  <a:lnTo>
                    <a:pt x="73939" y="5305183"/>
                  </a:lnTo>
                  <a:lnTo>
                    <a:pt x="73939" y="5379593"/>
                  </a:lnTo>
                  <a:lnTo>
                    <a:pt x="20269" y="5379593"/>
                  </a:lnTo>
                  <a:lnTo>
                    <a:pt x="20269" y="5298275"/>
                  </a:lnTo>
                  <a:lnTo>
                    <a:pt x="2768" y="5298275"/>
                  </a:lnTo>
                  <a:lnTo>
                    <a:pt x="2768" y="5398935"/>
                  </a:lnTo>
                  <a:lnTo>
                    <a:pt x="164007" y="5398935"/>
                  </a:lnTo>
                  <a:lnTo>
                    <a:pt x="164007" y="5298275"/>
                  </a:lnTo>
                  <a:close/>
                </a:path>
                <a:path w="167005" h="6921500">
                  <a:moveTo>
                    <a:pt x="164007" y="1561084"/>
                  </a:moveTo>
                  <a:lnTo>
                    <a:pt x="20269" y="1561084"/>
                  </a:lnTo>
                  <a:lnTo>
                    <a:pt x="20269" y="1517777"/>
                  </a:lnTo>
                  <a:lnTo>
                    <a:pt x="2768" y="1517777"/>
                  </a:lnTo>
                  <a:lnTo>
                    <a:pt x="2768" y="1623745"/>
                  </a:lnTo>
                  <a:lnTo>
                    <a:pt x="20269" y="1623745"/>
                  </a:lnTo>
                  <a:lnTo>
                    <a:pt x="20269" y="1580438"/>
                  </a:lnTo>
                  <a:lnTo>
                    <a:pt x="164007" y="1580438"/>
                  </a:lnTo>
                  <a:lnTo>
                    <a:pt x="164007" y="1561084"/>
                  </a:lnTo>
                  <a:close/>
                </a:path>
                <a:path w="167005" h="6921500">
                  <a:moveTo>
                    <a:pt x="164007" y="1314551"/>
                  </a:moveTo>
                  <a:lnTo>
                    <a:pt x="162661" y="1296035"/>
                  </a:lnTo>
                  <a:lnTo>
                    <a:pt x="158597" y="1280109"/>
                  </a:lnTo>
                  <a:lnTo>
                    <a:pt x="151828" y="1266774"/>
                  </a:lnTo>
                  <a:lnTo>
                    <a:pt x="146278" y="1260475"/>
                  </a:lnTo>
                  <a:lnTo>
                    <a:pt x="146278" y="1315008"/>
                  </a:lnTo>
                  <a:lnTo>
                    <a:pt x="146278" y="1329055"/>
                  </a:lnTo>
                  <a:lnTo>
                    <a:pt x="20497" y="1329055"/>
                  </a:lnTo>
                  <a:lnTo>
                    <a:pt x="20497" y="1315008"/>
                  </a:lnTo>
                  <a:lnTo>
                    <a:pt x="32639" y="1275143"/>
                  </a:lnTo>
                  <a:lnTo>
                    <a:pt x="49987" y="1262608"/>
                  </a:lnTo>
                  <a:lnTo>
                    <a:pt x="50215" y="1262481"/>
                  </a:lnTo>
                  <a:lnTo>
                    <a:pt x="57556" y="1259967"/>
                  </a:lnTo>
                  <a:lnTo>
                    <a:pt x="65532" y="1258163"/>
                  </a:lnTo>
                  <a:lnTo>
                    <a:pt x="74142" y="1257084"/>
                  </a:lnTo>
                  <a:lnTo>
                    <a:pt x="83388" y="1256728"/>
                  </a:lnTo>
                  <a:lnTo>
                    <a:pt x="92633" y="1257084"/>
                  </a:lnTo>
                  <a:lnTo>
                    <a:pt x="101066" y="1258150"/>
                  </a:lnTo>
                  <a:lnTo>
                    <a:pt x="101244" y="1258163"/>
                  </a:lnTo>
                  <a:lnTo>
                    <a:pt x="138442" y="1281150"/>
                  </a:lnTo>
                  <a:lnTo>
                    <a:pt x="146278" y="1315008"/>
                  </a:lnTo>
                  <a:lnTo>
                    <a:pt x="146278" y="1260475"/>
                  </a:lnTo>
                  <a:lnTo>
                    <a:pt x="101244" y="1238148"/>
                  </a:lnTo>
                  <a:lnTo>
                    <a:pt x="83388" y="1236916"/>
                  </a:lnTo>
                  <a:lnTo>
                    <a:pt x="65709" y="1238110"/>
                  </a:lnTo>
                  <a:lnTo>
                    <a:pt x="50215" y="1241640"/>
                  </a:lnTo>
                  <a:lnTo>
                    <a:pt x="49987" y="1241691"/>
                  </a:lnTo>
                  <a:lnTo>
                    <a:pt x="14947" y="1266774"/>
                  </a:lnTo>
                  <a:lnTo>
                    <a:pt x="2768" y="1314551"/>
                  </a:lnTo>
                  <a:lnTo>
                    <a:pt x="2768" y="1348409"/>
                  </a:lnTo>
                  <a:lnTo>
                    <a:pt x="164007" y="1348409"/>
                  </a:lnTo>
                  <a:lnTo>
                    <a:pt x="164007" y="1314551"/>
                  </a:lnTo>
                  <a:close/>
                </a:path>
                <a:path w="167005" h="6921500">
                  <a:moveTo>
                    <a:pt x="164007" y="1094879"/>
                  </a:moveTo>
                  <a:lnTo>
                    <a:pt x="123926" y="1107363"/>
                  </a:lnTo>
                  <a:lnTo>
                    <a:pt x="107810" y="1112380"/>
                  </a:lnTo>
                  <a:lnTo>
                    <a:pt x="107810" y="1132649"/>
                  </a:lnTo>
                  <a:lnTo>
                    <a:pt x="107810" y="1180109"/>
                  </a:lnTo>
                  <a:lnTo>
                    <a:pt x="29946" y="1156843"/>
                  </a:lnTo>
                  <a:lnTo>
                    <a:pt x="29946" y="1155915"/>
                  </a:lnTo>
                  <a:lnTo>
                    <a:pt x="107810" y="1132649"/>
                  </a:lnTo>
                  <a:lnTo>
                    <a:pt x="107810" y="1112380"/>
                  </a:lnTo>
                  <a:lnTo>
                    <a:pt x="29946" y="1136624"/>
                  </a:lnTo>
                  <a:lnTo>
                    <a:pt x="2768" y="1145095"/>
                  </a:lnTo>
                  <a:lnTo>
                    <a:pt x="2768" y="1167434"/>
                  </a:lnTo>
                  <a:lnTo>
                    <a:pt x="164007" y="1217891"/>
                  </a:lnTo>
                  <a:lnTo>
                    <a:pt x="164007" y="1196695"/>
                  </a:lnTo>
                  <a:lnTo>
                    <a:pt x="123926" y="1184948"/>
                  </a:lnTo>
                  <a:lnTo>
                    <a:pt x="123926" y="1127810"/>
                  </a:lnTo>
                  <a:lnTo>
                    <a:pt x="164007" y="1116063"/>
                  </a:lnTo>
                  <a:lnTo>
                    <a:pt x="164007" y="1094879"/>
                  </a:lnTo>
                  <a:close/>
                </a:path>
                <a:path w="167005" h="6921500">
                  <a:moveTo>
                    <a:pt x="164007" y="1008583"/>
                  </a:moveTo>
                  <a:lnTo>
                    <a:pt x="100660" y="1008583"/>
                  </a:lnTo>
                  <a:lnTo>
                    <a:pt x="81089" y="998118"/>
                  </a:lnTo>
                  <a:lnTo>
                    <a:pt x="2768" y="956284"/>
                  </a:lnTo>
                  <a:lnTo>
                    <a:pt x="2768" y="978179"/>
                  </a:lnTo>
                  <a:lnTo>
                    <a:pt x="81089" y="1018260"/>
                  </a:lnTo>
                  <a:lnTo>
                    <a:pt x="2768" y="1058341"/>
                  </a:lnTo>
                  <a:lnTo>
                    <a:pt x="2768" y="1080223"/>
                  </a:lnTo>
                  <a:lnTo>
                    <a:pt x="100660" y="1027925"/>
                  </a:lnTo>
                  <a:lnTo>
                    <a:pt x="164007" y="1027925"/>
                  </a:lnTo>
                  <a:lnTo>
                    <a:pt x="164007" y="1008583"/>
                  </a:lnTo>
                  <a:close/>
                </a:path>
                <a:path w="167005" h="6921500">
                  <a:moveTo>
                    <a:pt x="164007" y="485800"/>
                  </a:moveTo>
                  <a:lnTo>
                    <a:pt x="162661" y="467283"/>
                  </a:lnTo>
                  <a:lnTo>
                    <a:pt x="158597" y="451358"/>
                  </a:lnTo>
                  <a:lnTo>
                    <a:pt x="151828" y="438023"/>
                  </a:lnTo>
                  <a:lnTo>
                    <a:pt x="146278" y="431723"/>
                  </a:lnTo>
                  <a:lnTo>
                    <a:pt x="146278" y="486257"/>
                  </a:lnTo>
                  <a:lnTo>
                    <a:pt x="146278" y="500303"/>
                  </a:lnTo>
                  <a:lnTo>
                    <a:pt x="20497" y="500303"/>
                  </a:lnTo>
                  <a:lnTo>
                    <a:pt x="20497" y="486257"/>
                  </a:lnTo>
                  <a:lnTo>
                    <a:pt x="32639" y="446392"/>
                  </a:lnTo>
                  <a:lnTo>
                    <a:pt x="74142" y="428332"/>
                  </a:lnTo>
                  <a:lnTo>
                    <a:pt x="83388" y="427977"/>
                  </a:lnTo>
                  <a:lnTo>
                    <a:pt x="92633" y="428332"/>
                  </a:lnTo>
                  <a:lnTo>
                    <a:pt x="129057" y="441274"/>
                  </a:lnTo>
                  <a:lnTo>
                    <a:pt x="145783" y="476186"/>
                  </a:lnTo>
                  <a:lnTo>
                    <a:pt x="146278" y="486257"/>
                  </a:lnTo>
                  <a:lnTo>
                    <a:pt x="146278" y="431723"/>
                  </a:lnTo>
                  <a:lnTo>
                    <a:pt x="101244" y="409397"/>
                  </a:lnTo>
                  <a:lnTo>
                    <a:pt x="83388" y="408165"/>
                  </a:lnTo>
                  <a:lnTo>
                    <a:pt x="65709" y="409359"/>
                  </a:lnTo>
                  <a:lnTo>
                    <a:pt x="50215" y="412889"/>
                  </a:lnTo>
                  <a:lnTo>
                    <a:pt x="49987" y="412940"/>
                  </a:lnTo>
                  <a:lnTo>
                    <a:pt x="14947" y="438023"/>
                  </a:lnTo>
                  <a:lnTo>
                    <a:pt x="2768" y="485800"/>
                  </a:lnTo>
                  <a:lnTo>
                    <a:pt x="2768" y="519658"/>
                  </a:lnTo>
                  <a:lnTo>
                    <a:pt x="164007" y="519658"/>
                  </a:lnTo>
                  <a:lnTo>
                    <a:pt x="164007" y="485800"/>
                  </a:lnTo>
                  <a:close/>
                </a:path>
                <a:path w="167005" h="6921500">
                  <a:moveTo>
                    <a:pt x="164007" y="266115"/>
                  </a:moveTo>
                  <a:lnTo>
                    <a:pt x="123926" y="278599"/>
                  </a:lnTo>
                  <a:lnTo>
                    <a:pt x="107810" y="283629"/>
                  </a:lnTo>
                  <a:lnTo>
                    <a:pt x="107810" y="303898"/>
                  </a:lnTo>
                  <a:lnTo>
                    <a:pt x="107810" y="351358"/>
                  </a:lnTo>
                  <a:lnTo>
                    <a:pt x="29946" y="328091"/>
                  </a:lnTo>
                  <a:lnTo>
                    <a:pt x="29946" y="327164"/>
                  </a:lnTo>
                  <a:lnTo>
                    <a:pt x="107810" y="303898"/>
                  </a:lnTo>
                  <a:lnTo>
                    <a:pt x="107810" y="283629"/>
                  </a:lnTo>
                  <a:lnTo>
                    <a:pt x="29946" y="307873"/>
                  </a:lnTo>
                  <a:lnTo>
                    <a:pt x="2768" y="316344"/>
                  </a:lnTo>
                  <a:lnTo>
                    <a:pt x="2768" y="338683"/>
                  </a:lnTo>
                  <a:lnTo>
                    <a:pt x="164007" y="389128"/>
                  </a:lnTo>
                  <a:lnTo>
                    <a:pt x="164007" y="367944"/>
                  </a:lnTo>
                  <a:lnTo>
                    <a:pt x="123926" y="356196"/>
                  </a:lnTo>
                  <a:lnTo>
                    <a:pt x="123926" y="299059"/>
                  </a:lnTo>
                  <a:lnTo>
                    <a:pt x="164007" y="287312"/>
                  </a:lnTo>
                  <a:lnTo>
                    <a:pt x="164007" y="266115"/>
                  </a:lnTo>
                  <a:close/>
                </a:path>
                <a:path w="167005" h="6921500">
                  <a:moveTo>
                    <a:pt x="164007" y="179832"/>
                  </a:moveTo>
                  <a:lnTo>
                    <a:pt x="20269" y="179832"/>
                  </a:lnTo>
                  <a:lnTo>
                    <a:pt x="20269" y="136525"/>
                  </a:lnTo>
                  <a:lnTo>
                    <a:pt x="2768" y="136525"/>
                  </a:lnTo>
                  <a:lnTo>
                    <a:pt x="2768" y="242481"/>
                  </a:lnTo>
                  <a:lnTo>
                    <a:pt x="20269" y="242481"/>
                  </a:lnTo>
                  <a:lnTo>
                    <a:pt x="20269" y="199174"/>
                  </a:lnTo>
                  <a:lnTo>
                    <a:pt x="164007" y="199174"/>
                  </a:lnTo>
                  <a:lnTo>
                    <a:pt x="164007" y="179832"/>
                  </a:lnTo>
                  <a:close/>
                </a:path>
                <a:path w="167005" h="6921500">
                  <a:moveTo>
                    <a:pt x="164007" y="0"/>
                  </a:moveTo>
                  <a:lnTo>
                    <a:pt x="146507" y="0"/>
                  </a:lnTo>
                  <a:lnTo>
                    <a:pt x="146507" y="81318"/>
                  </a:lnTo>
                  <a:lnTo>
                    <a:pt x="91452" y="81318"/>
                  </a:lnTo>
                  <a:lnTo>
                    <a:pt x="91452" y="6921"/>
                  </a:lnTo>
                  <a:lnTo>
                    <a:pt x="73939" y="6921"/>
                  </a:lnTo>
                  <a:lnTo>
                    <a:pt x="73939" y="81318"/>
                  </a:lnTo>
                  <a:lnTo>
                    <a:pt x="20269" y="81318"/>
                  </a:lnTo>
                  <a:lnTo>
                    <a:pt x="20269" y="0"/>
                  </a:lnTo>
                  <a:lnTo>
                    <a:pt x="2768" y="0"/>
                  </a:lnTo>
                  <a:lnTo>
                    <a:pt x="2768" y="100672"/>
                  </a:lnTo>
                  <a:lnTo>
                    <a:pt x="164007" y="100672"/>
                  </a:lnTo>
                  <a:lnTo>
                    <a:pt x="164007" y="0"/>
                  </a:lnTo>
                  <a:close/>
                </a:path>
                <a:path w="167005" h="6921500">
                  <a:moveTo>
                    <a:pt x="166776" y="6592773"/>
                  </a:moveTo>
                  <a:lnTo>
                    <a:pt x="150710" y="6552539"/>
                  </a:lnTo>
                  <a:lnTo>
                    <a:pt x="148577" y="6550711"/>
                  </a:lnTo>
                  <a:lnTo>
                    <a:pt x="148577" y="6592773"/>
                  </a:lnTo>
                  <a:lnTo>
                    <a:pt x="147510" y="6601981"/>
                  </a:lnTo>
                  <a:lnTo>
                    <a:pt x="110972" y="6632689"/>
                  </a:lnTo>
                  <a:lnTo>
                    <a:pt x="83388" y="6635623"/>
                  </a:lnTo>
                  <a:lnTo>
                    <a:pt x="71234" y="6635013"/>
                  </a:lnTo>
                  <a:lnTo>
                    <a:pt x="27787" y="6617525"/>
                  </a:lnTo>
                  <a:lnTo>
                    <a:pt x="18199" y="6592773"/>
                  </a:lnTo>
                  <a:lnTo>
                    <a:pt x="19265" y="6583680"/>
                  </a:lnTo>
                  <a:lnTo>
                    <a:pt x="55803" y="6552920"/>
                  </a:lnTo>
                  <a:lnTo>
                    <a:pt x="83388" y="6549923"/>
                  </a:lnTo>
                  <a:lnTo>
                    <a:pt x="98056" y="6550673"/>
                  </a:lnTo>
                  <a:lnTo>
                    <a:pt x="138988" y="6568237"/>
                  </a:lnTo>
                  <a:lnTo>
                    <a:pt x="148577" y="6592773"/>
                  </a:lnTo>
                  <a:lnTo>
                    <a:pt x="148577" y="6550711"/>
                  </a:lnTo>
                  <a:lnTo>
                    <a:pt x="106946" y="6532016"/>
                  </a:lnTo>
                  <a:lnTo>
                    <a:pt x="83388" y="6530111"/>
                  </a:lnTo>
                  <a:lnTo>
                    <a:pt x="71234" y="6530594"/>
                  </a:lnTo>
                  <a:lnTo>
                    <a:pt x="30708" y="6541821"/>
                  </a:lnTo>
                  <a:lnTo>
                    <a:pt x="18199" y="6550736"/>
                  </a:lnTo>
                  <a:lnTo>
                    <a:pt x="16078" y="6552539"/>
                  </a:lnTo>
                  <a:lnTo>
                    <a:pt x="0" y="6592773"/>
                  </a:lnTo>
                  <a:lnTo>
                    <a:pt x="647" y="6602222"/>
                  </a:lnTo>
                  <a:lnTo>
                    <a:pt x="22860" y="6638849"/>
                  </a:lnTo>
                  <a:lnTo>
                    <a:pt x="59893" y="6653593"/>
                  </a:lnTo>
                  <a:lnTo>
                    <a:pt x="83388" y="6655435"/>
                  </a:lnTo>
                  <a:lnTo>
                    <a:pt x="95554" y="6654978"/>
                  </a:lnTo>
                  <a:lnTo>
                    <a:pt x="136194" y="6643852"/>
                  </a:lnTo>
                  <a:lnTo>
                    <a:pt x="164185" y="6610972"/>
                  </a:lnTo>
                  <a:lnTo>
                    <a:pt x="166128" y="6602222"/>
                  </a:lnTo>
                  <a:lnTo>
                    <a:pt x="166776" y="6592773"/>
                  </a:lnTo>
                  <a:close/>
                </a:path>
                <a:path w="167005" h="6921500">
                  <a:moveTo>
                    <a:pt x="166776" y="6452806"/>
                  </a:moveTo>
                  <a:lnTo>
                    <a:pt x="148805" y="6413995"/>
                  </a:lnTo>
                  <a:lnTo>
                    <a:pt x="146621" y="6412344"/>
                  </a:lnTo>
                  <a:lnTo>
                    <a:pt x="137985" y="6408458"/>
                  </a:lnTo>
                  <a:lnTo>
                    <a:pt x="127965" y="6406134"/>
                  </a:lnTo>
                  <a:lnTo>
                    <a:pt x="116560" y="6405346"/>
                  </a:lnTo>
                  <a:lnTo>
                    <a:pt x="2768" y="6405346"/>
                  </a:lnTo>
                  <a:lnTo>
                    <a:pt x="2768" y="6424701"/>
                  </a:lnTo>
                  <a:lnTo>
                    <a:pt x="125768" y="6424701"/>
                  </a:lnTo>
                  <a:lnTo>
                    <a:pt x="133451" y="6426924"/>
                  </a:lnTo>
                  <a:lnTo>
                    <a:pt x="139598" y="6431381"/>
                  </a:lnTo>
                  <a:lnTo>
                    <a:pt x="145745" y="6435687"/>
                  </a:lnTo>
                  <a:lnTo>
                    <a:pt x="148805" y="6442900"/>
                  </a:lnTo>
                  <a:lnTo>
                    <a:pt x="148805" y="6463170"/>
                  </a:lnTo>
                  <a:lnTo>
                    <a:pt x="145745" y="6470370"/>
                  </a:lnTo>
                  <a:lnTo>
                    <a:pt x="139369" y="6475146"/>
                  </a:lnTo>
                  <a:lnTo>
                    <a:pt x="132918" y="6479756"/>
                  </a:lnTo>
                  <a:lnTo>
                    <a:pt x="125158" y="6482143"/>
                  </a:lnTo>
                  <a:lnTo>
                    <a:pt x="116560" y="6482283"/>
                  </a:lnTo>
                  <a:lnTo>
                    <a:pt x="116103" y="6482296"/>
                  </a:lnTo>
                  <a:lnTo>
                    <a:pt x="116103" y="6501879"/>
                  </a:lnTo>
                  <a:lnTo>
                    <a:pt x="125158" y="6501231"/>
                  </a:lnTo>
                  <a:lnTo>
                    <a:pt x="125768" y="6501193"/>
                  </a:lnTo>
                  <a:lnTo>
                    <a:pt x="159258" y="6482181"/>
                  </a:lnTo>
                  <a:lnTo>
                    <a:pt x="163550" y="6473533"/>
                  </a:lnTo>
                  <a:lnTo>
                    <a:pt x="163550" y="6473317"/>
                  </a:lnTo>
                  <a:lnTo>
                    <a:pt x="165976" y="6463868"/>
                  </a:lnTo>
                  <a:lnTo>
                    <a:pt x="165976" y="6463589"/>
                  </a:lnTo>
                  <a:lnTo>
                    <a:pt x="166776" y="6452806"/>
                  </a:lnTo>
                  <a:close/>
                </a:path>
                <a:path w="167005" h="6921500">
                  <a:moveTo>
                    <a:pt x="166776" y="6177242"/>
                  </a:moveTo>
                  <a:lnTo>
                    <a:pt x="153644" y="6137859"/>
                  </a:lnTo>
                  <a:lnTo>
                    <a:pt x="148577" y="6133211"/>
                  </a:lnTo>
                  <a:lnTo>
                    <a:pt x="146392" y="6131204"/>
                  </a:lnTo>
                  <a:lnTo>
                    <a:pt x="137871" y="6125870"/>
                  </a:lnTo>
                  <a:lnTo>
                    <a:pt x="128168" y="6121959"/>
                  </a:lnTo>
                  <a:lnTo>
                    <a:pt x="117640" y="6119520"/>
                  </a:lnTo>
                  <a:lnTo>
                    <a:pt x="117246" y="6119431"/>
                  </a:lnTo>
                  <a:lnTo>
                    <a:pt x="117246" y="6140843"/>
                  </a:lnTo>
                  <a:lnTo>
                    <a:pt x="126466" y="6142380"/>
                  </a:lnTo>
                  <a:lnTo>
                    <a:pt x="133985" y="6146152"/>
                  </a:lnTo>
                  <a:lnTo>
                    <a:pt x="148577" y="6177242"/>
                  </a:lnTo>
                  <a:lnTo>
                    <a:pt x="147497" y="6186729"/>
                  </a:lnTo>
                  <a:lnTo>
                    <a:pt x="110680" y="6217450"/>
                  </a:lnTo>
                  <a:lnTo>
                    <a:pt x="83388" y="6220320"/>
                  </a:lnTo>
                  <a:lnTo>
                    <a:pt x="71234" y="6219710"/>
                  </a:lnTo>
                  <a:lnTo>
                    <a:pt x="68999" y="6219609"/>
                  </a:lnTo>
                  <a:lnTo>
                    <a:pt x="28041" y="6202515"/>
                  </a:lnTo>
                  <a:lnTo>
                    <a:pt x="18199" y="6177242"/>
                  </a:lnTo>
                  <a:lnTo>
                    <a:pt x="18770" y="6169812"/>
                  </a:lnTo>
                  <a:lnTo>
                    <a:pt x="50215" y="6140843"/>
                  </a:lnTo>
                  <a:lnTo>
                    <a:pt x="50215" y="6119431"/>
                  </a:lnTo>
                  <a:lnTo>
                    <a:pt x="18199" y="6133122"/>
                  </a:lnTo>
                  <a:lnTo>
                    <a:pt x="13817" y="6137160"/>
                  </a:lnTo>
                  <a:lnTo>
                    <a:pt x="7772" y="6145365"/>
                  </a:lnTo>
                  <a:lnTo>
                    <a:pt x="3454" y="6154788"/>
                  </a:lnTo>
                  <a:lnTo>
                    <a:pt x="863" y="6165405"/>
                  </a:lnTo>
                  <a:lnTo>
                    <a:pt x="0" y="6177242"/>
                  </a:lnTo>
                  <a:lnTo>
                    <a:pt x="647" y="6186703"/>
                  </a:lnTo>
                  <a:lnTo>
                    <a:pt x="22860" y="6223546"/>
                  </a:lnTo>
                  <a:lnTo>
                    <a:pt x="39395" y="6232652"/>
                  </a:lnTo>
                  <a:lnTo>
                    <a:pt x="39624" y="6232766"/>
                  </a:lnTo>
                  <a:lnTo>
                    <a:pt x="49352" y="6235992"/>
                  </a:lnTo>
                  <a:lnTo>
                    <a:pt x="59893" y="6238291"/>
                  </a:lnTo>
                  <a:lnTo>
                    <a:pt x="71234" y="6239675"/>
                  </a:lnTo>
                  <a:lnTo>
                    <a:pt x="83388" y="6240132"/>
                  </a:lnTo>
                  <a:lnTo>
                    <a:pt x="95643" y="6239675"/>
                  </a:lnTo>
                  <a:lnTo>
                    <a:pt x="107061" y="6238291"/>
                  </a:lnTo>
                  <a:lnTo>
                    <a:pt x="117246" y="6236068"/>
                  </a:lnTo>
                  <a:lnTo>
                    <a:pt x="117640" y="6235992"/>
                  </a:lnTo>
                  <a:lnTo>
                    <a:pt x="156413" y="6211113"/>
                  </a:lnTo>
                  <a:lnTo>
                    <a:pt x="166128" y="6186703"/>
                  </a:lnTo>
                  <a:lnTo>
                    <a:pt x="166776" y="6177242"/>
                  </a:lnTo>
                  <a:close/>
                </a:path>
                <a:path w="167005" h="6921500">
                  <a:moveTo>
                    <a:pt x="166776" y="1432636"/>
                  </a:moveTo>
                  <a:lnTo>
                    <a:pt x="150710" y="1392389"/>
                  </a:lnTo>
                  <a:lnTo>
                    <a:pt x="148577" y="1390561"/>
                  </a:lnTo>
                  <a:lnTo>
                    <a:pt x="148577" y="1432636"/>
                  </a:lnTo>
                  <a:lnTo>
                    <a:pt x="147510" y="1441831"/>
                  </a:lnTo>
                  <a:lnTo>
                    <a:pt x="110972" y="1472539"/>
                  </a:lnTo>
                  <a:lnTo>
                    <a:pt x="83388" y="1475486"/>
                  </a:lnTo>
                  <a:lnTo>
                    <a:pt x="71234" y="1474876"/>
                  </a:lnTo>
                  <a:lnTo>
                    <a:pt x="27787" y="1457388"/>
                  </a:lnTo>
                  <a:lnTo>
                    <a:pt x="18199" y="1432636"/>
                  </a:lnTo>
                  <a:lnTo>
                    <a:pt x="19265" y="1423530"/>
                  </a:lnTo>
                  <a:lnTo>
                    <a:pt x="55803" y="1392783"/>
                  </a:lnTo>
                  <a:lnTo>
                    <a:pt x="83388" y="1389786"/>
                  </a:lnTo>
                  <a:lnTo>
                    <a:pt x="98056" y="1390535"/>
                  </a:lnTo>
                  <a:lnTo>
                    <a:pt x="138988" y="1408099"/>
                  </a:lnTo>
                  <a:lnTo>
                    <a:pt x="148577" y="1432636"/>
                  </a:lnTo>
                  <a:lnTo>
                    <a:pt x="148577" y="1390561"/>
                  </a:lnTo>
                  <a:lnTo>
                    <a:pt x="106946" y="1371879"/>
                  </a:lnTo>
                  <a:lnTo>
                    <a:pt x="83388" y="1369974"/>
                  </a:lnTo>
                  <a:lnTo>
                    <a:pt x="71234" y="1370444"/>
                  </a:lnTo>
                  <a:lnTo>
                    <a:pt x="30708" y="1381683"/>
                  </a:lnTo>
                  <a:lnTo>
                    <a:pt x="2590" y="1414437"/>
                  </a:lnTo>
                  <a:lnTo>
                    <a:pt x="0" y="1432636"/>
                  </a:lnTo>
                  <a:lnTo>
                    <a:pt x="647" y="1442072"/>
                  </a:lnTo>
                  <a:lnTo>
                    <a:pt x="22860" y="1478699"/>
                  </a:lnTo>
                  <a:lnTo>
                    <a:pt x="59893" y="1493443"/>
                  </a:lnTo>
                  <a:lnTo>
                    <a:pt x="83388" y="1495285"/>
                  </a:lnTo>
                  <a:lnTo>
                    <a:pt x="95554" y="1494828"/>
                  </a:lnTo>
                  <a:lnTo>
                    <a:pt x="136194" y="1483715"/>
                  </a:lnTo>
                  <a:lnTo>
                    <a:pt x="164185" y="1450835"/>
                  </a:lnTo>
                  <a:lnTo>
                    <a:pt x="166128" y="1442072"/>
                  </a:lnTo>
                  <a:lnTo>
                    <a:pt x="166776" y="1432636"/>
                  </a:lnTo>
                  <a:close/>
                </a:path>
                <a:path w="167005" h="6921500">
                  <a:moveTo>
                    <a:pt x="166776" y="740397"/>
                  </a:moveTo>
                  <a:lnTo>
                    <a:pt x="151650" y="698309"/>
                  </a:lnTo>
                  <a:lnTo>
                    <a:pt x="149275" y="696747"/>
                  </a:lnTo>
                  <a:lnTo>
                    <a:pt x="138137" y="689406"/>
                  </a:lnTo>
                  <a:lnTo>
                    <a:pt x="130378" y="687184"/>
                  </a:lnTo>
                  <a:lnTo>
                    <a:pt x="112725" y="687184"/>
                  </a:lnTo>
                  <a:lnTo>
                    <a:pt x="105270" y="689025"/>
                  </a:lnTo>
                  <a:lnTo>
                    <a:pt x="99288" y="692708"/>
                  </a:lnTo>
                  <a:lnTo>
                    <a:pt x="93294" y="696239"/>
                  </a:lnTo>
                  <a:lnTo>
                    <a:pt x="70993" y="739190"/>
                  </a:lnTo>
                  <a:lnTo>
                    <a:pt x="68592" y="745515"/>
                  </a:lnTo>
                  <a:lnTo>
                    <a:pt x="45681" y="772185"/>
                  </a:lnTo>
                  <a:lnTo>
                    <a:pt x="33248" y="772185"/>
                  </a:lnTo>
                  <a:lnTo>
                    <a:pt x="27876" y="769416"/>
                  </a:lnTo>
                  <a:lnTo>
                    <a:pt x="27724" y="769340"/>
                  </a:lnTo>
                  <a:lnTo>
                    <a:pt x="23723" y="763663"/>
                  </a:lnTo>
                  <a:lnTo>
                    <a:pt x="19583" y="757974"/>
                  </a:lnTo>
                  <a:lnTo>
                    <a:pt x="17500" y="750912"/>
                  </a:lnTo>
                  <a:lnTo>
                    <a:pt x="17500" y="735406"/>
                  </a:lnTo>
                  <a:lnTo>
                    <a:pt x="18884" y="729564"/>
                  </a:lnTo>
                  <a:lnTo>
                    <a:pt x="24422" y="720356"/>
                  </a:lnTo>
                  <a:lnTo>
                    <a:pt x="27876" y="716889"/>
                  </a:lnTo>
                  <a:lnTo>
                    <a:pt x="36169" y="712292"/>
                  </a:lnTo>
                  <a:lnTo>
                    <a:pt x="40386" y="711136"/>
                  </a:lnTo>
                  <a:lnTo>
                    <a:pt x="44691" y="711136"/>
                  </a:lnTo>
                  <a:lnTo>
                    <a:pt x="44691" y="690867"/>
                  </a:lnTo>
                  <a:lnTo>
                    <a:pt x="35928" y="690867"/>
                  </a:lnTo>
                  <a:lnTo>
                    <a:pt x="28181" y="693013"/>
                  </a:lnTo>
                  <a:lnTo>
                    <a:pt x="21424" y="697318"/>
                  </a:lnTo>
                  <a:lnTo>
                    <a:pt x="17500" y="699719"/>
                  </a:lnTo>
                  <a:lnTo>
                    <a:pt x="355" y="734187"/>
                  </a:lnTo>
                  <a:lnTo>
                    <a:pt x="0" y="741540"/>
                  </a:lnTo>
                  <a:lnTo>
                    <a:pt x="355" y="749973"/>
                  </a:lnTo>
                  <a:lnTo>
                    <a:pt x="355" y="749515"/>
                  </a:lnTo>
                  <a:lnTo>
                    <a:pt x="1435" y="757288"/>
                  </a:lnTo>
                  <a:lnTo>
                    <a:pt x="1435" y="756920"/>
                  </a:lnTo>
                  <a:lnTo>
                    <a:pt x="2984" y="763016"/>
                  </a:lnTo>
                  <a:lnTo>
                    <a:pt x="5295" y="768959"/>
                  </a:lnTo>
                  <a:lnTo>
                    <a:pt x="8826" y="776478"/>
                  </a:lnTo>
                  <a:lnTo>
                    <a:pt x="13665" y="782243"/>
                  </a:lnTo>
                  <a:lnTo>
                    <a:pt x="25946" y="790232"/>
                  </a:lnTo>
                  <a:lnTo>
                    <a:pt x="32867" y="792226"/>
                  </a:lnTo>
                  <a:lnTo>
                    <a:pt x="40538" y="792226"/>
                  </a:lnTo>
                  <a:lnTo>
                    <a:pt x="79413" y="768959"/>
                  </a:lnTo>
                  <a:lnTo>
                    <a:pt x="89827" y="742403"/>
                  </a:lnTo>
                  <a:lnTo>
                    <a:pt x="92316" y="735787"/>
                  </a:lnTo>
                  <a:lnTo>
                    <a:pt x="94780" y="729970"/>
                  </a:lnTo>
                  <a:lnTo>
                    <a:pt x="100279" y="718667"/>
                  </a:lnTo>
                  <a:lnTo>
                    <a:pt x="103886" y="714133"/>
                  </a:lnTo>
                  <a:lnTo>
                    <a:pt x="108038" y="711365"/>
                  </a:lnTo>
                  <a:lnTo>
                    <a:pt x="112026" y="708596"/>
                  </a:lnTo>
                  <a:lnTo>
                    <a:pt x="117017" y="707224"/>
                  </a:lnTo>
                  <a:lnTo>
                    <a:pt x="130378" y="707288"/>
                  </a:lnTo>
                  <a:lnTo>
                    <a:pt x="136448" y="710133"/>
                  </a:lnTo>
                  <a:lnTo>
                    <a:pt x="149275" y="740397"/>
                  </a:lnTo>
                  <a:lnTo>
                    <a:pt x="148653" y="748525"/>
                  </a:lnTo>
                  <a:lnTo>
                    <a:pt x="115404" y="776097"/>
                  </a:lnTo>
                  <a:lnTo>
                    <a:pt x="115404" y="796366"/>
                  </a:lnTo>
                  <a:lnTo>
                    <a:pt x="152615" y="781164"/>
                  </a:lnTo>
                  <a:lnTo>
                    <a:pt x="166420" y="748372"/>
                  </a:lnTo>
                  <a:lnTo>
                    <a:pt x="166420" y="747763"/>
                  </a:lnTo>
                  <a:lnTo>
                    <a:pt x="166776" y="7403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517402" y="3276717"/>
              <a:ext cx="3877404" cy="1532351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46531" y="5423918"/>
              <a:ext cx="4240708" cy="942379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59108" y="6806075"/>
              <a:ext cx="5026024" cy="1905701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727513" y="5319209"/>
              <a:ext cx="4816607" cy="114132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3" name="object 3" descr=""/>
            <p:cNvSpPr/>
            <p:nvPr/>
          </p:nvSpPr>
          <p:spPr>
            <a:xfrm>
              <a:off x="10313822" y="0"/>
              <a:ext cx="9790430" cy="10471150"/>
            </a:xfrm>
            <a:custGeom>
              <a:avLst/>
              <a:gdLst/>
              <a:ahLst/>
              <a:cxnLst/>
              <a:rect l="l" t="t" r="r" b="b"/>
              <a:pathLst>
                <a:path w="9790430" h="10471150">
                  <a:moveTo>
                    <a:pt x="9790277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9790277" y="10470885"/>
                  </a:lnTo>
                  <a:lnTo>
                    <a:pt x="9790277" y="0"/>
                  </a:lnTo>
                  <a:close/>
                </a:path>
              </a:pathLst>
            </a:custGeom>
            <a:solidFill>
              <a:srgbClr val="AAC1E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18225" y="2249732"/>
              <a:ext cx="4241050" cy="1602296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88276" y="4864877"/>
              <a:ext cx="8360306" cy="387239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837670" y="0"/>
              <a:ext cx="9476740" cy="10471150"/>
            </a:xfrm>
            <a:custGeom>
              <a:avLst/>
              <a:gdLst/>
              <a:ahLst/>
              <a:cxnLst/>
              <a:rect l="l" t="t" r="r" b="b"/>
              <a:pathLst>
                <a:path w="9476740" h="10471150">
                  <a:moveTo>
                    <a:pt x="9476151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9476151" y="10470885"/>
                  </a:lnTo>
                  <a:lnTo>
                    <a:pt x="9476151" y="0"/>
                  </a:lnTo>
                  <a:close/>
                </a:path>
              </a:pathLst>
            </a:custGeom>
            <a:solidFill>
              <a:srgbClr val="DFE9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7305" y="2249732"/>
              <a:ext cx="6853379" cy="69132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95892" y="4027206"/>
              <a:ext cx="6640750" cy="335921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0465651"/>
                  </a:moveTo>
                  <a:lnTo>
                    <a:pt x="10317747" y="10465651"/>
                  </a:lnTo>
                  <a:lnTo>
                    <a:pt x="10317747" y="0"/>
                  </a:lnTo>
                  <a:lnTo>
                    <a:pt x="10309885" y="0"/>
                  </a:lnTo>
                  <a:lnTo>
                    <a:pt x="10309885" y="10465651"/>
                  </a:ln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90683" y="463315"/>
              <a:ext cx="2961846" cy="24191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338582" y="1769966"/>
              <a:ext cx="167005" cy="6921500"/>
            </a:xfrm>
            <a:custGeom>
              <a:avLst/>
              <a:gdLst/>
              <a:ahLst/>
              <a:cxnLst/>
              <a:rect l="l" t="t" r="r" b="b"/>
              <a:pathLst>
                <a:path w="167005" h="6921500">
                  <a:moveTo>
                    <a:pt x="67259" y="880364"/>
                  </a:moveTo>
                  <a:lnTo>
                    <a:pt x="2768" y="857554"/>
                  </a:lnTo>
                  <a:lnTo>
                    <a:pt x="2768" y="882434"/>
                  </a:lnTo>
                  <a:lnTo>
                    <a:pt x="67259" y="897864"/>
                  </a:lnTo>
                  <a:lnTo>
                    <a:pt x="67259" y="880364"/>
                  </a:lnTo>
                  <a:close/>
                </a:path>
                <a:path w="167005" h="6921500">
                  <a:moveTo>
                    <a:pt x="164007" y="6901739"/>
                  </a:moveTo>
                  <a:lnTo>
                    <a:pt x="100431" y="6901739"/>
                  </a:lnTo>
                  <a:lnTo>
                    <a:pt x="100431" y="6867411"/>
                  </a:lnTo>
                  <a:lnTo>
                    <a:pt x="100012" y="6858622"/>
                  </a:lnTo>
                  <a:lnTo>
                    <a:pt x="83388" y="6823646"/>
                  </a:lnTo>
                  <a:lnTo>
                    <a:pt x="82702" y="6823303"/>
                  </a:lnTo>
                  <a:lnTo>
                    <a:pt x="82702" y="6867880"/>
                  </a:lnTo>
                  <a:lnTo>
                    <a:pt x="82702" y="6901739"/>
                  </a:lnTo>
                  <a:lnTo>
                    <a:pt x="20269" y="6901739"/>
                  </a:lnTo>
                  <a:lnTo>
                    <a:pt x="20269" y="6867880"/>
                  </a:lnTo>
                  <a:lnTo>
                    <a:pt x="42379" y="6834238"/>
                  </a:lnTo>
                  <a:lnTo>
                    <a:pt x="60807" y="6834238"/>
                  </a:lnTo>
                  <a:lnTo>
                    <a:pt x="82702" y="6867880"/>
                  </a:lnTo>
                  <a:lnTo>
                    <a:pt x="82702" y="6823303"/>
                  </a:lnTo>
                  <a:lnTo>
                    <a:pt x="68643" y="6816280"/>
                  </a:lnTo>
                  <a:lnTo>
                    <a:pt x="60807" y="6814502"/>
                  </a:lnTo>
                  <a:lnTo>
                    <a:pt x="42379" y="6814502"/>
                  </a:lnTo>
                  <a:lnTo>
                    <a:pt x="9448" y="6837235"/>
                  </a:lnTo>
                  <a:lnTo>
                    <a:pt x="2768" y="6867411"/>
                  </a:lnTo>
                  <a:lnTo>
                    <a:pt x="2768" y="6921093"/>
                  </a:lnTo>
                  <a:lnTo>
                    <a:pt x="164007" y="6921093"/>
                  </a:lnTo>
                  <a:lnTo>
                    <a:pt x="164007" y="6901739"/>
                  </a:lnTo>
                  <a:close/>
                </a:path>
                <a:path w="167005" h="6921500">
                  <a:moveTo>
                    <a:pt x="164007" y="6674929"/>
                  </a:moveTo>
                  <a:lnTo>
                    <a:pt x="97904" y="6708534"/>
                  </a:lnTo>
                  <a:lnTo>
                    <a:pt x="95135" y="6709943"/>
                  </a:lnTo>
                  <a:lnTo>
                    <a:pt x="92265" y="6702082"/>
                  </a:lnTo>
                  <a:lnTo>
                    <a:pt x="88519" y="6695313"/>
                  </a:lnTo>
                  <a:lnTo>
                    <a:pt x="83858" y="6689636"/>
                  </a:lnTo>
                  <a:lnTo>
                    <a:pt x="80162" y="6686588"/>
                  </a:lnTo>
                  <a:lnTo>
                    <a:pt x="80162" y="6732283"/>
                  </a:lnTo>
                  <a:lnTo>
                    <a:pt x="80162" y="6761772"/>
                  </a:lnTo>
                  <a:lnTo>
                    <a:pt x="20269" y="6761772"/>
                  </a:lnTo>
                  <a:lnTo>
                    <a:pt x="20269" y="6732511"/>
                  </a:lnTo>
                  <a:lnTo>
                    <a:pt x="41008" y="6696583"/>
                  </a:lnTo>
                  <a:lnTo>
                    <a:pt x="58966" y="6696583"/>
                  </a:lnTo>
                  <a:lnTo>
                    <a:pt x="80162" y="6732283"/>
                  </a:lnTo>
                  <a:lnTo>
                    <a:pt x="80162" y="6686588"/>
                  </a:lnTo>
                  <a:lnTo>
                    <a:pt x="50215" y="6676771"/>
                  </a:lnTo>
                  <a:lnTo>
                    <a:pt x="41008" y="6676809"/>
                  </a:lnTo>
                  <a:lnTo>
                    <a:pt x="33096" y="6678765"/>
                  </a:lnTo>
                  <a:lnTo>
                    <a:pt x="26035" y="6682753"/>
                  </a:lnTo>
                  <a:lnTo>
                    <a:pt x="20269" y="6685940"/>
                  </a:lnTo>
                  <a:lnTo>
                    <a:pt x="3149" y="6722681"/>
                  </a:lnTo>
                  <a:lnTo>
                    <a:pt x="2768" y="6731597"/>
                  </a:lnTo>
                  <a:lnTo>
                    <a:pt x="2768" y="6781114"/>
                  </a:lnTo>
                  <a:lnTo>
                    <a:pt x="164007" y="6781114"/>
                  </a:lnTo>
                  <a:lnTo>
                    <a:pt x="164007" y="6761772"/>
                  </a:lnTo>
                  <a:lnTo>
                    <a:pt x="97904" y="6761772"/>
                  </a:lnTo>
                  <a:lnTo>
                    <a:pt x="97904" y="6730441"/>
                  </a:lnTo>
                  <a:lnTo>
                    <a:pt x="164007" y="6697954"/>
                  </a:lnTo>
                  <a:lnTo>
                    <a:pt x="164007" y="6674929"/>
                  </a:lnTo>
                  <a:close/>
                </a:path>
                <a:path w="167005" h="6921500">
                  <a:moveTo>
                    <a:pt x="164007" y="6265151"/>
                  </a:moveTo>
                  <a:lnTo>
                    <a:pt x="146507" y="6265151"/>
                  </a:lnTo>
                  <a:lnTo>
                    <a:pt x="146507" y="6346469"/>
                  </a:lnTo>
                  <a:lnTo>
                    <a:pt x="91452" y="6346469"/>
                  </a:lnTo>
                  <a:lnTo>
                    <a:pt x="91452" y="6272060"/>
                  </a:lnTo>
                  <a:lnTo>
                    <a:pt x="73939" y="6272060"/>
                  </a:lnTo>
                  <a:lnTo>
                    <a:pt x="73939" y="6346469"/>
                  </a:lnTo>
                  <a:lnTo>
                    <a:pt x="20269" y="6346469"/>
                  </a:lnTo>
                  <a:lnTo>
                    <a:pt x="20269" y="6265151"/>
                  </a:lnTo>
                  <a:lnTo>
                    <a:pt x="2768" y="6265151"/>
                  </a:lnTo>
                  <a:lnTo>
                    <a:pt x="2768" y="6365824"/>
                  </a:lnTo>
                  <a:lnTo>
                    <a:pt x="164007" y="6365824"/>
                  </a:lnTo>
                  <a:lnTo>
                    <a:pt x="164007" y="6265151"/>
                  </a:lnTo>
                  <a:close/>
                </a:path>
                <a:path w="167005" h="6921500">
                  <a:moveTo>
                    <a:pt x="164007" y="6030595"/>
                  </a:moveTo>
                  <a:lnTo>
                    <a:pt x="20269" y="6030595"/>
                  </a:lnTo>
                  <a:lnTo>
                    <a:pt x="20269" y="5987288"/>
                  </a:lnTo>
                  <a:lnTo>
                    <a:pt x="2768" y="5987288"/>
                  </a:lnTo>
                  <a:lnTo>
                    <a:pt x="2768" y="6093257"/>
                  </a:lnTo>
                  <a:lnTo>
                    <a:pt x="20269" y="6093257"/>
                  </a:lnTo>
                  <a:lnTo>
                    <a:pt x="20269" y="6049950"/>
                  </a:lnTo>
                  <a:lnTo>
                    <a:pt x="164007" y="6049950"/>
                  </a:lnTo>
                  <a:lnTo>
                    <a:pt x="164007" y="6030595"/>
                  </a:lnTo>
                  <a:close/>
                </a:path>
                <a:path w="167005" h="6921500">
                  <a:moveTo>
                    <a:pt x="164007" y="5707812"/>
                  </a:moveTo>
                  <a:lnTo>
                    <a:pt x="130149" y="5707812"/>
                  </a:lnTo>
                  <a:lnTo>
                    <a:pt x="2768" y="5707812"/>
                  </a:lnTo>
                  <a:lnTo>
                    <a:pt x="2768" y="5726938"/>
                  </a:lnTo>
                  <a:lnTo>
                    <a:pt x="130149" y="5726938"/>
                  </a:lnTo>
                  <a:lnTo>
                    <a:pt x="36626" y="5780710"/>
                  </a:lnTo>
                  <a:lnTo>
                    <a:pt x="2768" y="5800191"/>
                  </a:lnTo>
                  <a:lnTo>
                    <a:pt x="2768" y="5820003"/>
                  </a:lnTo>
                  <a:lnTo>
                    <a:pt x="164007" y="5820003"/>
                  </a:lnTo>
                  <a:lnTo>
                    <a:pt x="164007" y="5801106"/>
                  </a:lnTo>
                  <a:lnTo>
                    <a:pt x="36626" y="5801106"/>
                  </a:lnTo>
                  <a:lnTo>
                    <a:pt x="164007" y="5727852"/>
                  </a:lnTo>
                  <a:lnTo>
                    <a:pt x="164007" y="5707812"/>
                  </a:lnTo>
                  <a:close/>
                </a:path>
                <a:path w="167005" h="6921500">
                  <a:moveTo>
                    <a:pt x="164007" y="5564390"/>
                  </a:moveTo>
                  <a:lnTo>
                    <a:pt x="123926" y="5576875"/>
                  </a:lnTo>
                  <a:lnTo>
                    <a:pt x="107810" y="5581891"/>
                  </a:lnTo>
                  <a:lnTo>
                    <a:pt x="107810" y="5602173"/>
                  </a:lnTo>
                  <a:lnTo>
                    <a:pt x="107810" y="5649620"/>
                  </a:lnTo>
                  <a:lnTo>
                    <a:pt x="29946" y="5626354"/>
                  </a:lnTo>
                  <a:lnTo>
                    <a:pt x="29946" y="5625439"/>
                  </a:lnTo>
                  <a:lnTo>
                    <a:pt x="107810" y="5602173"/>
                  </a:lnTo>
                  <a:lnTo>
                    <a:pt x="107810" y="5581891"/>
                  </a:lnTo>
                  <a:lnTo>
                    <a:pt x="29946" y="5606148"/>
                  </a:lnTo>
                  <a:lnTo>
                    <a:pt x="2768" y="5614606"/>
                  </a:lnTo>
                  <a:lnTo>
                    <a:pt x="2768" y="5636958"/>
                  </a:lnTo>
                  <a:lnTo>
                    <a:pt x="164007" y="5687403"/>
                  </a:lnTo>
                  <a:lnTo>
                    <a:pt x="164007" y="5666206"/>
                  </a:lnTo>
                  <a:lnTo>
                    <a:pt x="123926" y="5654459"/>
                  </a:lnTo>
                  <a:lnTo>
                    <a:pt x="123926" y="5597334"/>
                  </a:lnTo>
                  <a:lnTo>
                    <a:pt x="164007" y="5585587"/>
                  </a:lnTo>
                  <a:lnTo>
                    <a:pt x="164007" y="5564390"/>
                  </a:lnTo>
                  <a:close/>
                </a:path>
                <a:path w="167005" h="6921500">
                  <a:moveTo>
                    <a:pt x="164007" y="5430177"/>
                  </a:moveTo>
                  <a:lnTo>
                    <a:pt x="40081" y="5430177"/>
                  </a:lnTo>
                  <a:lnTo>
                    <a:pt x="2768" y="5430177"/>
                  </a:lnTo>
                  <a:lnTo>
                    <a:pt x="2768" y="5450916"/>
                  </a:lnTo>
                  <a:lnTo>
                    <a:pt x="79476" y="5487771"/>
                  </a:lnTo>
                  <a:lnTo>
                    <a:pt x="40309" y="5506580"/>
                  </a:lnTo>
                  <a:lnTo>
                    <a:pt x="2768" y="5524627"/>
                  </a:lnTo>
                  <a:lnTo>
                    <a:pt x="2768" y="5545353"/>
                  </a:lnTo>
                  <a:lnTo>
                    <a:pt x="164007" y="5545353"/>
                  </a:lnTo>
                  <a:lnTo>
                    <a:pt x="164007" y="5526468"/>
                  </a:lnTo>
                  <a:lnTo>
                    <a:pt x="40309" y="5526468"/>
                  </a:lnTo>
                  <a:lnTo>
                    <a:pt x="105270" y="5495137"/>
                  </a:lnTo>
                  <a:lnTo>
                    <a:pt x="105270" y="5480393"/>
                  </a:lnTo>
                  <a:lnTo>
                    <a:pt x="79476" y="5467997"/>
                  </a:lnTo>
                  <a:lnTo>
                    <a:pt x="40309" y="5449176"/>
                  </a:lnTo>
                  <a:lnTo>
                    <a:pt x="40081" y="5449074"/>
                  </a:lnTo>
                  <a:lnTo>
                    <a:pt x="164007" y="5449074"/>
                  </a:lnTo>
                  <a:lnTo>
                    <a:pt x="164007" y="5430177"/>
                  </a:lnTo>
                  <a:close/>
                </a:path>
                <a:path w="167005" h="6921500">
                  <a:moveTo>
                    <a:pt x="164007" y="5298275"/>
                  </a:moveTo>
                  <a:lnTo>
                    <a:pt x="146507" y="5298275"/>
                  </a:lnTo>
                  <a:lnTo>
                    <a:pt x="146507" y="5379593"/>
                  </a:lnTo>
                  <a:lnTo>
                    <a:pt x="91452" y="5379593"/>
                  </a:lnTo>
                  <a:lnTo>
                    <a:pt x="91452" y="5305183"/>
                  </a:lnTo>
                  <a:lnTo>
                    <a:pt x="73939" y="5305183"/>
                  </a:lnTo>
                  <a:lnTo>
                    <a:pt x="73939" y="5379593"/>
                  </a:lnTo>
                  <a:lnTo>
                    <a:pt x="20269" y="5379593"/>
                  </a:lnTo>
                  <a:lnTo>
                    <a:pt x="20269" y="5298275"/>
                  </a:lnTo>
                  <a:lnTo>
                    <a:pt x="2768" y="5298275"/>
                  </a:lnTo>
                  <a:lnTo>
                    <a:pt x="2768" y="5398935"/>
                  </a:lnTo>
                  <a:lnTo>
                    <a:pt x="164007" y="5398935"/>
                  </a:lnTo>
                  <a:lnTo>
                    <a:pt x="164007" y="5298275"/>
                  </a:lnTo>
                  <a:close/>
                </a:path>
                <a:path w="167005" h="6921500">
                  <a:moveTo>
                    <a:pt x="164007" y="1561084"/>
                  </a:moveTo>
                  <a:lnTo>
                    <a:pt x="20269" y="1561084"/>
                  </a:lnTo>
                  <a:lnTo>
                    <a:pt x="20269" y="1517777"/>
                  </a:lnTo>
                  <a:lnTo>
                    <a:pt x="2768" y="1517777"/>
                  </a:lnTo>
                  <a:lnTo>
                    <a:pt x="2768" y="1623745"/>
                  </a:lnTo>
                  <a:lnTo>
                    <a:pt x="20269" y="1623745"/>
                  </a:lnTo>
                  <a:lnTo>
                    <a:pt x="20269" y="1580438"/>
                  </a:lnTo>
                  <a:lnTo>
                    <a:pt x="164007" y="1580438"/>
                  </a:lnTo>
                  <a:lnTo>
                    <a:pt x="164007" y="1561084"/>
                  </a:lnTo>
                  <a:close/>
                </a:path>
                <a:path w="167005" h="6921500">
                  <a:moveTo>
                    <a:pt x="164007" y="1314551"/>
                  </a:moveTo>
                  <a:lnTo>
                    <a:pt x="162661" y="1296035"/>
                  </a:lnTo>
                  <a:lnTo>
                    <a:pt x="158597" y="1280109"/>
                  </a:lnTo>
                  <a:lnTo>
                    <a:pt x="151828" y="1266774"/>
                  </a:lnTo>
                  <a:lnTo>
                    <a:pt x="146278" y="1260475"/>
                  </a:lnTo>
                  <a:lnTo>
                    <a:pt x="146278" y="1315008"/>
                  </a:lnTo>
                  <a:lnTo>
                    <a:pt x="146278" y="1329055"/>
                  </a:lnTo>
                  <a:lnTo>
                    <a:pt x="20497" y="1329055"/>
                  </a:lnTo>
                  <a:lnTo>
                    <a:pt x="20497" y="1315008"/>
                  </a:lnTo>
                  <a:lnTo>
                    <a:pt x="32639" y="1275143"/>
                  </a:lnTo>
                  <a:lnTo>
                    <a:pt x="49987" y="1262608"/>
                  </a:lnTo>
                  <a:lnTo>
                    <a:pt x="50215" y="1262481"/>
                  </a:lnTo>
                  <a:lnTo>
                    <a:pt x="57556" y="1259967"/>
                  </a:lnTo>
                  <a:lnTo>
                    <a:pt x="65532" y="1258163"/>
                  </a:lnTo>
                  <a:lnTo>
                    <a:pt x="74142" y="1257084"/>
                  </a:lnTo>
                  <a:lnTo>
                    <a:pt x="83388" y="1256728"/>
                  </a:lnTo>
                  <a:lnTo>
                    <a:pt x="92633" y="1257084"/>
                  </a:lnTo>
                  <a:lnTo>
                    <a:pt x="101066" y="1258150"/>
                  </a:lnTo>
                  <a:lnTo>
                    <a:pt x="101244" y="1258163"/>
                  </a:lnTo>
                  <a:lnTo>
                    <a:pt x="138442" y="1281150"/>
                  </a:lnTo>
                  <a:lnTo>
                    <a:pt x="146278" y="1315008"/>
                  </a:lnTo>
                  <a:lnTo>
                    <a:pt x="146278" y="1260475"/>
                  </a:lnTo>
                  <a:lnTo>
                    <a:pt x="101244" y="1238148"/>
                  </a:lnTo>
                  <a:lnTo>
                    <a:pt x="83388" y="1236916"/>
                  </a:lnTo>
                  <a:lnTo>
                    <a:pt x="65709" y="1238110"/>
                  </a:lnTo>
                  <a:lnTo>
                    <a:pt x="50215" y="1241640"/>
                  </a:lnTo>
                  <a:lnTo>
                    <a:pt x="49987" y="1241691"/>
                  </a:lnTo>
                  <a:lnTo>
                    <a:pt x="14947" y="1266774"/>
                  </a:lnTo>
                  <a:lnTo>
                    <a:pt x="2768" y="1314551"/>
                  </a:lnTo>
                  <a:lnTo>
                    <a:pt x="2768" y="1348409"/>
                  </a:lnTo>
                  <a:lnTo>
                    <a:pt x="164007" y="1348409"/>
                  </a:lnTo>
                  <a:lnTo>
                    <a:pt x="164007" y="1314551"/>
                  </a:lnTo>
                  <a:close/>
                </a:path>
                <a:path w="167005" h="6921500">
                  <a:moveTo>
                    <a:pt x="164007" y="1094879"/>
                  </a:moveTo>
                  <a:lnTo>
                    <a:pt x="123926" y="1107363"/>
                  </a:lnTo>
                  <a:lnTo>
                    <a:pt x="107810" y="1112380"/>
                  </a:lnTo>
                  <a:lnTo>
                    <a:pt x="107810" y="1132649"/>
                  </a:lnTo>
                  <a:lnTo>
                    <a:pt x="107810" y="1180109"/>
                  </a:lnTo>
                  <a:lnTo>
                    <a:pt x="29946" y="1156843"/>
                  </a:lnTo>
                  <a:lnTo>
                    <a:pt x="29946" y="1155915"/>
                  </a:lnTo>
                  <a:lnTo>
                    <a:pt x="107810" y="1132649"/>
                  </a:lnTo>
                  <a:lnTo>
                    <a:pt x="107810" y="1112380"/>
                  </a:lnTo>
                  <a:lnTo>
                    <a:pt x="29946" y="1136624"/>
                  </a:lnTo>
                  <a:lnTo>
                    <a:pt x="2768" y="1145095"/>
                  </a:lnTo>
                  <a:lnTo>
                    <a:pt x="2768" y="1167434"/>
                  </a:lnTo>
                  <a:lnTo>
                    <a:pt x="164007" y="1217891"/>
                  </a:lnTo>
                  <a:lnTo>
                    <a:pt x="164007" y="1196695"/>
                  </a:lnTo>
                  <a:lnTo>
                    <a:pt x="123926" y="1184948"/>
                  </a:lnTo>
                  <a:lnTo>
                    <a:pt x="123926" y="1127810"/>
                  </a:lnTo>
                  <a:lnTo>
                    <a:pt x="164007" y="1116063"/>
                  </a:lnTo>
                  <a:lnTo>
                    <a:pt x="164007" y="1094879"/>
                  </a:lnTo>
                  <a:close/>
                </a:path>
                <a:path w="167005" h="6921500">
                  <a:moveTo>
                    <a:pt x="164007" y="1008583"/>
                  </a:moveTo>
                  <a:lnTo>
                    <a:pt x="100660" y="1008583"/>
                  </a:lnTo>
                  <a:lnTo>
                    <a:pt x="81089" y="998118"/>
                  </a:lnTo>
                  <a:lnTo>
                    <a:pt x="2768" y="956284"/>
                  </a:lnTo>
                  <a:lnTo>
                    <a:pt x="2768" y="978179"/>
                  </a:lnTo>
                  <a:lnTo>
                    <a:pt x="81089" y="1018260"/>
                  </a:lnTo>
                  <a:lnTo>
                    <a:pt x="2768" y="1058341"/>
                  </a:lnTo>
                  <a:lnTo>
                    <a:pt x="2768" y="1080223"/>
                  </a:lnTo>
                  <a:lnTo>
                    <a:pt x="100660" y="1027925"/>
                  </a:lnTo>
                  <a:lnTo>
                    <a:pt x="164007" y="1027925"/>
                  </a:lnTo>
                  <a:lnTo>
                    <a:pt x="164007" y="1008583"/>
                  </a:lnTo>
                  <a:close/>
                </a:path>
                <a:path w="167005" h="6921500">
                  <a:moveTo>
                    <a:pt x="164007" y="485800"/>
                  </a:moveTo>
                  <a:lnTo>
                    <a:pt x="162661" y="467283"/>
                  </a:lnTo>
                  <a:lnTo>
                    <a:pt x="158597" y="451358"/>
                  </a:lnTo>
                  <a:lnTo>
                    <a:pt x="151828" y="438023"/>
                  </a:lnTo>
                  <a:lnTo>
                    <a:pt x="146278" y="431723"/>
                  </a:lnTo>
                  <a:lnTo>
                    <a:pt x="146278" y="486257"/>
                  </a:lnTo>
                  <a:lnTo>
                    <a:pt x="146278" y="500303"/>
                  </a:lnTo>
                  <a:lnTo>
                    <a:pt x="20497" y="500303"/>
                  </a:lnTo>
                  <a:lnTo>
                    <a:pt x="20497" y="486257"/>
                  </a:lnTo>
                  <a:lnTo>
                    <a:pt x="32639" y="446392"/>
                  </a:lnTo>
                  <a:lnTo>
                    <a:pt x="74142" y="428332"/>
                  </a:lnTo>
                  <a:lnTo>
                    <a:pt x="83388" y="427977"/>
                  </a:lnTo>
                  <a:lnTo>
                    <a:pt x="92633" y="428332"/>
                  </a:lnTo>
                  <a:lnTo>
                    <a:pt x="129057" y="441274"/>
                  </a:lnTo>
                  <a:lnTo>
                    <a:pt x="145783" y="476186"/>
                  </a:lnTo>
                  <a:lnTo>
                    <a:pt x="146278" y="486257"/>
                  </a:lnTo>
                  <a:lnTo>
                    <a:pt x="146278" y="431723"/>
                  </a:lnTo>
                  <a:lnTo>
                    <a:pt x="101244" y="409397"/>
                  </a:lnTo>
                  <a:lnTo>
                    <a:pt x="83388" y="408165"/>
                  </a:lnTo>
                  <a:lnTo>
                    <a:pt x="65709" y="409359"/>
                  </a:lnTo>
                  <a:lnTo>
                    <a:pt x="50215" y="412889"/>
                  </a:lnTo>
                  <a:lnTo>
                    <a:pt x="49987" y="412940"/>
                  </a:lnTo>
                  <a:lnTo>
                    <a:pt x="14947" y="438023"/>
                  </a:lnTo>
                  <a:lnTo>
                    <a:pt x="2768" y="485800"/>
                  </a:lnTo>
                  <a:lnTo>
                    <a:pt x="2768" y="519658"/>
                  </a:lnTo>
                  <a:lnTo>
                    <a:pt x="164007" y="519658"/>
                  </a:lnTo>
                  <a:lnTo>
                    <a:pt x="164007" y="485800"/>
                  </a:lnTo>
                  <a:close/>
                </a:path>
                <a:path w="167005" h="6921500">
                  <a:moveTo>
                    <a:pt x="164007" y="266115"/>
                  </a:moveTo>
                  <a:lnTo>
                    <a:pt x="123926" y="278599"/>
                  </a:lnTo>
                  <a:lnTo>
                    <a:pt x="107810" y="283629"/>
                  </a:lnTo>
                  <a:lnTo>
                    <a:pt x="107810" y="303898"/>
                  </a:lnTo>
                  <a:lnTo>
                    <a:pt x="107810" y="351358"/>
                  </a:lnTo>
                  <a:lnTo>
                    <a:pt x="29946" y="328091"/>
                  </a:lnTo>
                  <a:lnTo>
                    <a:pt x="29946" y="327164"/>
                  </a:lnTo>
                  <a:lnTo>
                    <a:pt x="107810" y="303898"/>
                  </a:lnTo>
                  <a:lnTo>
                    <a:pt x="107810" y="283629"/>
                  </a:lnTo>
                  <a:lnTo>
                    <a:pt x="29946" y="307873"/>
                  </a:lnTo>
                  <a:lnTo>
                    <a:pt x="2768" y="316344"/>
                  </a:lnTo>
                  <a:lnTo>
                    <a:pt x="2768" y="338683"/>
                  </a:lnTo>
                  <a:lnTo>
                    <a:pt x="164007" y="389128"/>
                  </a:lnTo>
                  <a:lnTo>
                    <a:pt x="164007" y="367944"/>
                  </a:lnTo>
                  <a:lnTo>
                    <a:pt x="123926" y="356196"/>
                  </a:lnTo>
                  <a:lnTo>
                    <a:pt x="123926" y="299059"/>
                  </a:lnTo>
                  <a:lnTo>
                    <a:pt x="164007" y="287312"/>
                  </a:lnTo>
                  <a:lnTo>
                    <a:pt x="164007" y="266115"/>
                  </a:lnTo>
                  <a:close/>
                </a:path>
                <a:path w="167005" h="6921500">
                  <a:moveTo>
                    <a:pt x="164007" y="179832"/>
                  </a:moveTo>
                  <a:lnTo>
                    <a:pt x="20269" y="179832"/>
                  </a:lnTo>
                  <a:lnTo>
                    <a:pt x="20269" y="136525"/>
                  </a:lnTo>
                  <a:lnTo>
                    <a:pt x="2768" y="136525"/>
                  </a:lnTo>
                  <a:lnTo>
                    <a:pt x="2768" y="242481"/>
                  </a:lnTo>
                  <a:lnTo>
                    <a:pt x="20269" y="242481"/>
                  </a:lnTo>
                  <a:lnTo>
                    <a:pt x="20269" y="199174"/>
                  </a:lnTo>
                  <a:lnTo>
                    <a:pt x="164007" y="199174"/>
                  </a:lnTo>
                  <a:lnTo>
                    <a:pt x="164007" y="179832"/>
                  </a:lnTo>
                  <a:close/>
                </a:path>
                <a:path w="167005" h="6921500">
                  <a:moveTo>
                    <a:pt x="164007" y="0"/>
                  </a:moveTo>
                  <a:lnTo>
                    <a:pt x="146507" y="0"/>
                  </a:lnTo>
                  <a:lnTo>
                    <a:pt x="146507" y="81318"/>
                  </a:lnTo>
                  <a:lnTo>
                    <a:pt x="91452" y="81318"/>
                  </a:lnTo>
                  <a:lnTo>
                    <a:pt x="91452" y="6921"/>
                  </a:lnTo>
                  <a:lnTo>
                    <a:pt x="73939" y="6921"/>
                  </a:lnTo>
                  <a:lnTo>
                    <a:pt x="73939" y="81318"/>
                  </a:lnTo>
                  <a:lnTo>
                    <a:pt x="20269" y="81318"/>
                  </a:lnTo>
                  <a:lnTo>
                    <a:pt x="20269" y="0"/>
                  </a:lnTo>
                  <a:lnTo>
                    <a:pt x="2768" y="0"/>
                  </a:lnTo>
                  <a:lnTo>
                    <a:pt x="2768" y="100672"/>
                  </a:lnTo>
                  <a:lnTo>
                    <a:pt x="164007" y="100672"/>
                  </a:lnTo>
                  <a:lnTo>
                    <a:pt x="164007" y="0"/>
                  </a:lnTo>
                  <a:close/>
                </a:path>
                <a:path w="167005" h="6921500">
                  <a:moveTo>
                    <a:pt x="166776" y="6592773"/>
                  </a:moveTo>
                  <a:lnTo>
                    <a:pt x="150710" y="6552539"/>
                  </a:lnTo>
                  <a:lnTo>
                    <a:pt x="148577" y="6550711"/>
                  </a:lnTo>
                  <a:lnTo>
                    <a:pt x="148577" y="6592773"/>
                  </a:lnTo>
                  <a:lnTo>
                    <a:pt x="147510" y="6601981"/>
                  </a:lnTo>
                  <a:lnTo>
                    <a:pt x="110972" y="6632689"/>
                  </a:lnTo>
                  <a:lnTo>
                    <a:pt x="83388" y="6635623"/>
                  </a:lnTo>
                  <a:lnTo>
                    <a:pt x="71234" y="6635013"/>
                  </a:lnTo>
                  <a:lnTo>
                    <a:pt x="27787" y="6617525"/>
                  </a:lnTo>
                  <a:lnTo>
                    <a:pt x="18199" y="6592773"/>
                  </a:lnTo>
                  <a:lnTo>
                    <a:pt x="19265" y="6583680"/>
                  </a:lnTo>
                  <a:lnTo>
                    <a:pt x="55803" y="6552920"/>
                  </a:lnTo>
                  <a:lnTo>
                    <a:pt x="83388" y="6549923"/>
                  </a:lnTo>
                  <a:lnTo>
                    <a:pt x="98056" y="6550673"/>
                  </a:lnTo>
                  <a:lnTo>
                    <a:pt x="138988" y="6568237"/>
                  </a:lnTo>
                  <a:lnTo>
                    <a:pt x="148577" y="6592773"/>
                  </a:lnTo>
                  <a:lnTo>
                    <a:pt x="148577" y="6550711"/>
                  </a:lnTo>
                  <a:lnTo>
                    <a:pt x="106946" y="6532016"/>
                  </a:lnTo>
                  <a:lnTo>
                    <a:pt x="83388" y="6530111"/>
                  </a:lnTo>
                  <a:lnTo>
                    <a:pt x="71234" y="6530594"/>
                  </a:lnTo>
                  <a:lnTo>
                    <a:pt x="30708" y="6541821"/>
                  </a:lnTo>
                  <a:lnTo>
                    <a:pt x="18199" y="6550736"/>
                  </a:lnTo>
                  <a:lnTo>
                    <a:pt x="16078" y="6552539"/>
                  </a:lnTo>
                  <a:lnTo>
                    <a:pt x="0" y="6592773"/>
                  </a:lnTo>
                  <a:lnTo>
                    <a:pt x="647" y="6602222"/>
                  </a:lnTo>
                  <a:lnTo>
                    <a:pt x="22860" y="6638849"/>
                  </a:lnTo>
                  <a:lnTo>
                    <a:pt x="59893" y="6653593"/>
                  </a:lnTo>
                  <a:lnTo>
                    <a:pt x="83388" y="6655435"/>
                  </a:lnTo>
                  <a:lnTo>
                    <a:pt x="95554" y="6654978"/>
                  </a:lnTo>
                  <a:lnTo>
                    <a:pt x="136194" y="6643852"/>
                  </a:lnTo>
                  <a:lnTo>
                    <a:pt x="164185" y="6610972"/>
                  </a:lnTo>
                  <a:lnTo>
                    <a:pt x="166128" y="6602222"/>
                  </a:lnTo>
                  <a:lnTo>
                    <a:pt x="166776" y="6592773"/>
                  </a:lnTo>
                  <a:close/>
                </a:path>
                <a:path w="167005" h="6921500">
                  <a:moveTo>
                    <a:pt x="166776" y="6452806"/>
                  </a:moveTo>
                  <a:lnTo>
                    <a:pt x="148805" y="6413995"/>
                  </a:lnTo>
                  <a:lnTo>
                    <a:pt x="146621" y="6412344"/>
                  </a:lnTo>
                  <a:lnTo>
                    <a:pt x="137985" y="6408458"/>
                  </a:lnTo>
                  <a:lnTo>
                    <a:pt x="127965" y="6406134"/>
                  </a:lnTo>
                  <a:lnTo>
                    <a:pt x="116560" y="6405346"/>
                  </a:lnTo>
                  <a:lnTo>
                    <a:pt x="2768" y="6405346"/>
                  </a:lnTo>
                  <a:lnTo>
                    <a:pt x="2768" y="6424701"/>
                  </a:lnTo>
                  <a:lnTo>
                    <a:pt x="125768" y="6424701"/>
                  </a:lnTo>
                  <a:lnTo>
                    <a:pt x="133451" y="6426924"/>
                  </a:lnTo>
                  <a:lnTo>
                    <a:pt x="139598" y="6431381"/>
                  </a:lnTo>
                  <a:lnTo>
                    <a:pt x="145745" y="6435687"/>
                  </a:lnTo>
                  <a:lnTo>
                    <a:pt x="148805" y="6442900"/>
                  </a:lnTo>
                  <a:lnTo>
                    <a:pt x="148805" y="6463170"/>
                  </a:lnTo>
                  <a:lnTo>
                    <a:pt x="145745" y="6470370"/>
                  </a:lnTo>
                  <a:lnTo>
                    <a:pt x="139369" y="6475146"/>
                  </a:lnTo>
                  <a:lnTo>
                    <a:pt x="132918" y="6479756"/>
                  </a:lnTo>
                  <a:lnTo>
                    <a:pt x="125158" y="6482143"/>
                  </a:lnTo>
                  <a:lnTo>
                    <a:pt x="116560" y="6482283"/>
                  </a:lnTo>
                  <a:lnTo>
                    <a:pt x="116103" y="6482296"/>
                  </a:lnTo>
                  <a:lnTo>
                    <a:pt x="116103" y="6501879"/>
                  </a:lnTo>
                  <a:lnTo>
                    <a:pt x="125158" y="6501231"/>
                  </a:lnTo>
                  <a:lnTo>
                    <a:pt x="125768" y="6501193"/>
                  </a:lnTo>
                  <a:lnTo>
                    <a:pt x="159258" y="6482181"/>
                  </a:lnTo>
                  <a:lnTo>
                    <a:pt x="163550" y="6473533"/>
                  </a:lnTo>
                  <a:lnTo>
                    <a:pt x="163550" y="6473317"/>
                  </a:lnTo>
                  <a:lnTo>
                    <a:pt x="165976" y="6463868"/>
                  </a:lnTo>
                  <a:lnTo>
                    <a:pt x="165976" y="6463589"/>
                  </a:lnTo>
                  <a:lnTo>
                    <a:pt x="166776" y="6452806"/>
                  </a:lnTo>
                  <a:close/>
                </a:path>
                <a:path w="167005" h="6921500">
                  <a:moveTo>
                    <a:pt x="166776" y="6177242"/>
                  </a:moveTo>
                  <a:lnTo>
                    <a:pt x="153644" y="6137859"/>
                  </a:lnTo>
                  <a:lnTo>
                    <a:pt x="148577" y="6133211"/>
                  </a:lnTo>
                  <a:lnTo>
                    <a:pt x="146392" y="6131204"/>
                  </a:lnTo>
                  <a:lnTo>
                    <a:pt x="137871" y="6125870"/>
                  </a:lnTo>
                  <a:lnTo>
                    <a:pt x="128168" y="6121959"/>
                  </a:lnTo>
                  <a:lnTo>
                    <a:pt x="117640" y="6119520"/>
                  </a:lnTo>
                  <a:lnTo>
                    <a:pt x="117246" y="6119431"/>
                  </a:lnTo>
                  <a:lnTo>
                    <a:pt x="117246" y="6140843"/>
                  </a:lnTo>
                  <a:lnTo>
                    <a:pt x="126466" y="6142380"/>
                  </a:lnTo>
                  <a:lnTo>
                    <a:pt x="133985" y="6146152"/>
                  </a:lnTo>
                  <a:lnTo>
                    <a:pt x="148577" y="6177242"/>
                  </a:lnTo>
                  <a:lnTo>
                    <a:pt x="147497" y="6186729"/>
                  </a:lnTo>
                  <a:lnTo>
                    <a:pt x="110680" y="6217450"/>
                  </a:lnTo>
                  <a:lnTo>
                    <a:pt x="83388" y="6220320"/>
                  </a:lnTo>
                  <a:lnTo>
                    <a:pt x="71234" y="6219710"/>
                  </a:lnTo>
                  <a:lnTo>
                    <a:pt x="68999" y="6219609"/>
                  </a:lnTo>
                  <a:lnTo>
                    <a:pt x="28041" y="6202515"/>
                  </a:lnTo>
                  <a:lnTo>
                    <a:pt x="18199" y="6177242"/>
                  </a:lnTo>
                  <a:lnTo>
                    <a:pt x="18770" y="6169812"/>
                  </a:lnTo>
                  <a:lnTo>
                    <a:pt x="50215" y="6140843"/>
                  </a:lnTo>
                  <a:lnTo>
                    <a:pt x="50215" y="6119431"/>
                  </a:lnTo>
                  <a:lnTo>
                    <a:pt x="18199" y="6133122"/>
                  </a:lnTo>
                  <a:lnTo>
                    <a:pt x="13817" y="6137160"/>
                  </a:lnTo>
                  <a:lnTo>
                    <a:pt x="7772" y="6145365"/>
                  </a:lnTo>
                  <a:lnTo>
                    <a:pt x="3454" y="6154788"/>
                  </a:lnTo>
                  <a:lnTo>
                    <a:pt x="863" y="6165405"/>
                  </a:lnTo>
                  <a:lnTo>
                    <a:pt x="0" y="6177242"/>
                  </a:lnTo>
                  <a:lnTo>
                    <a:pt x="647" y="6186703"/>
                  </a:lnTo>
                  <a:lnTo>
                    <a:pt x="22860" y="6223546"/>
                  </a:lnTo>
                  <a:lnTo>
                    <a:pt x="39395" y="6232652"/>
                  </a:lnTo>
                  <a:lnTo>
                    <a:pt x="39624" y="6232766"/>
                  </a:lnTo>
                  <a:lnTo>
                    <a:pt x="49352" y="6235992"/>
                  </a:lnTo>
                  <a:lnTo>
                    <a:pt x="59893" y="6238291"/>
                  </a:lnTo>
                  <a:lnTo>
                    <a:pt x="71234" y="6239675"/>
                  </a:lnTo>
                  <a:lnTo>
                    <a:pt x="83388" y="6240132"/>
                  </a:lnTo>
                  <a:lnTo>
                    <a:pt x="95643" y="6239675"/>
                  </a:lnTo>
                  <a:lnTo>
                    <a:pt x="107061" y="6238291"/>
                  </a:lnTo>
                  <a:lnTo>
                    <a:pt x="117246" y="6236068"/>
                  </a:lnTo>
                  <a:lnTo>
                    <a:pt x="117640" y="6235992"/>
                  </a:lnTo>
                  <a:lnTo>
                    <a:pt x="156413" y="6211113"/>
                  </a:lnTo>
                  <a:lnTo>
                    <a:pt x="166128" y="6186703"/>
                  </a:lnTo>
                  <a:lnTo>
                    <a:pt x="166776" y="6177242"/>
                  </a:lnTo>
                  <a:close/>
                </a:path>
                <a:path w="167005" h="6921500">
                  <a:moveTo>
                    <a:pt x="166776" y="1432636"/>
                  </a:moveTo>
                  <a:lnTo>
                    <a:pt x="150710" y="1392389"/>
                  </a:lnTo>
                  <a:lnTo>
                    <a:pt x="148577" y="1390561"/>
                  </a:lnTo>
                  <a:lnTo>
                    <a:pt x="148577" y="1432636"/>
                  </a:lnTo>
                  <a:lnTo>
                    <a:pt x="147510" y="1441831"/>
                  </a:lnTo>
                  <a:lnTo>
                    <a:pt x="110972" y="1472539"/>
                  </a:lnTo>
                  <a:lnTo>
                    <a:pt x="83388" y="1475486"/>
                  </a:lnTo>
                  <a:lnTo>
                    <a:pt x="71234" y="1474876"/>
                  </a:lnTo>
                  <a:lnTo>
                    <a:pt x="27787" y="1457388"/>
                  </a:lnTo>
                  <a:lnTo>
                    <a:pt x="18199" y="1432636"/>
                  </a:lnTo>
                  <a:lnTo>
                    <a:pt x="19265" y="1423530"/>
                  </a:lnTo>
                  <a:lnTo>
                    <a:pt x="55803" y="1392783"/>
                  </a:lnTo>
                  <a:lnTo>
                    <a:pt x="83388" y="1389786"/>
                  </a:lnTo>
                  <a:lnTo>
                    <a:pt x="98056" y="1390535"/>
                  </a:lnTo>
                  <a:lnTo>
                    <a:pt x="138988" y="1408099"/>
                  </a:lnTo>
                  <a:lnTo>
                    <a:pt x="148577" y="1432636"/>
                  </a:lnTo>
                  <a:lnTo>
                    <a:pt x="148577" y="1390561"/>
                  </a:lnTo>
                  <a:lnTo>
                    <a:pt x="106946" y="1371879"/>
                  </a:lnTo>
                  <a:lnTo>
                    <a:pt x="83388" y="1369974"/>
                  </a:lnTo>
                  <a:lnTo>
                    <a:pt x="71234" y="1370444"/>
                  </a:lnTo>
                  <a:lnTo>
                    <a:pt x="30708" y="1381683"/>
                  </a:lnTo>
                  <a:lnTo>
                    <a:pt x="2590" y="1414437"/>
                  </a:lnTo>
                  <a:lnTo>
                    <a:pt x="0" y="1432636"/>
                  </a:lnTo>
                  <a:lnTo>
                    <a:pt x="647" y="1442072"/>
                  </a:lnTo>
                  <a:lnTo>
                    <a:pt x="22860" y="1478699"/>
                  </a:lnTo>
                  <a:lnTo>
                    <a:pt x="59893" y="1493443"/>
                  </a:lnTo>
                  <a:lnTo>
                    <a:pt x="83388" y="1495285"/>
                  </a:lnTo>
                  <a:lnTo>
                    <a:pt x="95554" y="1494828"/>
                  </a:lnTo>
                  <a:lnTo>
                    <a:pt x="136194" y="1483715"/>
                  </a:lnTo>
                  <a:lnTo>
                    <a:pt x="164185" y="1450835"/>
                  </a:lnTo>
                  <a:lnTo>
                    <a:pt x="166128" y="1442072"/>
                  </a:lnTo>
                  <a:lnTo>
                    <a:pt x="166776" y="1432636"/>
                  </a:lnTo>
                  <a:close/>
                </a:path>
                <a:path w="167005" h="6921500">
                  <a:moveTo>
                    <a:pt x="166776" y="740397"/>
                  </a:moveTo>
                  <a:lnTo>
                    <a:pt x="151650" y="698309"/>
                  </a:lnTo>
                  <a:lnTo>
                    <a:pt x="149275" y="696747"/>
                  </a:lnTo>
                  <a:lnTo>
                    <a:pt x="138137" y="689406"/>
                  </a:lnTo>
                  <a:lnTo>
                    <a:pt x="130378" y="687184"/>
                  </a:lnTo>
                  <a:lnTo>
                    <a:pt x="112725" y="687184"/>
                  </a:lnTo>
                  <a:lnTo>
                    <a:pt x="105270" y="689025"/>
                  </a:lnTo>
                  <a:lnTo>
                    <a:pt x="99288" y="692708"/>
                  </a:lnTo>
                  <a:lnTo>
                    <a:pt x="93294" y="696239"/>
                  </a:lnTo>
                  <a:lnTo>
                    <a:pt x="70993" y="739190"/>
                  </a:lnTo>
                  <a:lnTo>
                    <a:pt x="68592" y="745515"/>
                  </a:lnTo>
                  <a:lnTo>
                    <a:pt x="45681" y="772185"/>
                  </a:lnTo>
                  <a:lnTo>
                    <a:pt x="33248" y="772185"/>
                  </a:lnTo>
                  <a:lnTo>
                    <a:pt x="27876" y="769416"/>
                  </a:lnTo>
                  <a:lnTo>
                    <a:pt x="27724" y="769340"/>
                  </a:lnTo>
                  <a:lnTo>
                    <a:pt x="23723" y="763663"/>
                  </a:lnTo>
                  <a:lnTo>
                    <a:pt x="19583" y="757974"/>
                  </a:lnTo>
                  <a:lnTo>
                    <a:pt x="17500" y="750912"/>
                  </a:lnTo>
                  <a:lnTo>
                    <a:pt x="17500" y="735406"/>
                  </a:lnTo>
                  <a:lnTo>
                    <a:pt x="18884" y="729564"/>
                  </a:lnTo>
                  <a:lnTo>
                    <a:pt x="24422" y="720356"/>
                  </a:lnTo>
                  <a:lnTo>
                    <a:pt x="27876" y="716889"/>
                  </a:lnTo>
                  <a:lnTo>
                    <a:pt x="36169" y="712292"/>
                  </a:lnTo>
                  <a:lnTo>
                    <a:pt x="40386" y="711136"/>
                  </a:lnTo>
                  <a:lnTo>
                    <a:pt x="44691" y="711136"/>
                  </a:lnTo>
                  <a:lnTo>
                    <a:pt x="44691" y="690867"/>
                  </a:lnTo>
                  <a:lnTo>
                    <a:pt x="35928" y="690867"/>
                  </a:lnTo>
                  <a:lnTo>
                    <a:pt x="28181" y="693013"/>
                  </a:lnTo>
                  <a:lnTo>
                    <a:pt x="21424" y="697318"/>
                  </a:lnTo>
                  <a:lnTo>
                    <a:pt x="17500" y="699719"/>
                  </a:lnTo>
                  <a:lnTo>
                    <a:pt x="355" y="734187"/>
                  </a:lnTo>
                  <a:lnTo>
                    <a:pt x="0" y="741540"/>
                  </a:lnTo>
                  <a:lnTo>
                    <a:pt x="355" y="749973"/>
                  </a:lnTo>
                  <a:lnTo>
                    <a:pt x="355" y="749515"/>
                  </a:lnTo>
                  <a:lnTo>
                    <a:pt x="1435" y="757288"/>
                  </a:lnTo>
                  <a:lnTo>
                    <a:pt x="1435" y="756920"/>
                  </a:lnTo>
                  <a:lnTo>
                    <a:pt x="2984" y="763016"/>
                  </a:lnTo>
                  <a:lnTo>
                    <a:pt x="5295" y="768959"/>
                  </a:lnTo>
                  <a:lnTo>
                    <a:pt x="8826" y="776478"/>
                  </a:lnTo>
                  <a:lnTo>
                    <a:pt x="13665" y="782243"/>
                  </a:lnTo>
                  <a:lnTo>
                    <a:pt x="25946" y="790232"/>
                  </a:lnTo>
                  <a:lnTo>
                    <a:pt x="32867" y="792226"/>
                  </a:lnTo>
                  <a:lnTo>
                    <a:pt x="40538" y="792226"/>
                  </a:lnTo>
                  <a:lnTo>
                    <a:pt x="79413" y="768959"/>
                  </a:lnTo>
                  <a:lnTo>
                    <a:pt x="89827" y="742403"/>
                  </a:lnTo>
                  <a:lnTo>
                    <a:pt x="92316" y="735787"/>
                  </a:lnTo>
                  <a:lnTo>
                    <a:pt x="94780" y="729970"/>
                  </a:lnTo>
                  <a:lnTo>
                    <a:pt x="100279" y="718667"/>
                  </a:lnTo>
                  <a:lnTo>
                    <a:pt x="103886" y="714133"/>
                  </a:lnTo>
                  <a:lnTo>
                    <a:pt x="108038" y="711365"/>
                  </a:lnTo>
                  <a:lnTo>
                    <a:pt x="112026" y="708596"/>
                  </a:lnTo>
                  <a:lnTo>
                    <a:pt x="117017" y="707224"/>
                  </a:lnTo>
                  <a:lnTo>
                    <a:pt x="130378" y="707288"/>
                  </a:lnTo>
                  <a:lnTo>
                    <a:pt x="136448" y="710133"/>
                  </a:lnTo>
                  <a:lnTo>
                    <a:pt x="149275" y="740397"/>
                  </a:lnTo>
                  <a:lnTo>
                    <a:pt x="148653" y="748525"/>
                  </a:lnTo>
                  <a:lnTo>
                    <a:pt x="115404" y="776097"/>
                  </a:lnTo>
                  <a:lnTo>
                    <a:pt x="115404" y="796366"/>
                  </a:lnTo>
                  <a:lnTo>
                    <a:pt x="152615" y="781164"/>
                  </a:lnTo>
                  <a:lnTo>
                    <a:pt x="166420" y="748372"/>
                  </a:lnTo>
                  <a:lnTo>
                    <a:pt x="166420" y="747763"/>
                  </a:lnTo>
                  <a:lnTo>
                    <a:pt x="166776" y="7403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1445145" y="584276"/>
                  </a:moveTo>
                  <a:lnTo>
                    <a:pt x="1438173" y="532752"/>
                  </a:lnTo>
                  <a:lnTo>
                    <a:pt x="1419009" y="495223"/>
                  </a:lnTo>
                  <a:lnTo>
                    <a:pt x="1419009" y="584276"/>
                  </a:lnTo>
                  <a:lnTo>
                    <a:pt x="1418488" y="599122"/>
                  </a:lnTo>
                  <a:lnTo>
                    <a:pt x="1410627" y="636879"/>
                  </a:lnTo>
                  <a:lnTo>
                    <a:pt x="1388516" y="670382"/>
                  </a:lnTo>
                  <a:lnTo>
                    <a:pt x="1357020" y="681774"/>
                  </a:lnTo>
                  <a:lnTo>
                    <a:pt x="1348524" y="681062"/>
                  </a:lnTo>
                  <a:lnTo>
                    <a:pt x="1312875" y="656145"/>
                  </a:lnTo>
                  <a:lnTo>
                    <a:pt x="1297038" y="612838"/>
                  </a:lnTo>
                  <a:lnTo>
                    <a:pt x="1295031" y="584276"/>
                  </a:lnTo>
                  <a:lnTo>
                    <a:pt x="1295539" y="569429"/>
                  </a:lnTo>
                  <a:lnTo>
                    <a:pt x="1303070" y="531672"/>
                  </a:lnTo>
                  <a:lnTo>
                    <a:pt x="1325524" y="498500"/>
                  </a:lnTo>
                  <a:lnTo>
                    <a:pt x="1357020" y="486765"/>
                  </a:lnTo>
                  <a:lnTo>
                    <a:pt x="1365516" y="487502"/>
                  </a:lnTo>
                  <a:lnTo>
                    <a:pt x="1401076" y="512483"/>
                  </a:lnTo>
                  <a:lnTo>
                    <a:pt x="1416913" y="555713"/>
                  </a:lnTo>
                  <a:lnTo>
                    <a:pt x="1419009" y="584276"/>
                  </a:lnTo>
                  <a:lnTo>
                    <a:pt x="1419009" y="495223"/>
                  </a:lnTo>
                  <a:lnTo>
                    <a:pt x="1418678" y="494728"/>
                  </a:lnTo>
                  <a:lnTo>
                    <a:pt x="1411503" y="486765"/>
                  </a:lnTo>
                  <a:lnTo>
                    <a:pt x="1410131" y="485241"/>
                  </a:lnTo>
                  <a:lnTo>
                    <a:pt x="1368539" y="464197"/>
                  </a:lnTo>
                  <a:lnTo>
                    <a:pt x="1357020" y="463321"/>
                  </a:lnTo>
                  <a:lnTo>
                    <a:pt x="1345501" y="464197"/>
                  </a:lnTo>
                  <a:lnTo>
                    <a:pt x="1303896" y="485241"/>
                  </a:lnTo>
                  <a:lnTo>
                    <a:pt x="1280960" y="518604"/>
                  </a:lnTo>
                  <a:lnTo>
                    <a:pt x="1269657" y="565594"/>
                  </a:lnTo>
                  <a:lnTo>
                    <a:pt x="1268895" y="584276"/>
                  </a:lnTo>
                  <a:lnTo>
                    <a:pt x="1269657" y="602970"/>
                  </a:lnTo>
                  <a:lnTo>
                    <a:pt x="1280960" y="650278"/>
                  </a:lnTo>
                  <a:lnTo>
                    <a:pt x="1303896" y="683336"/>
                  </a:lnTo>
                  <a:lnTo>
                    <a:pt x="1345501" y="704354"/>
                  </a:lnTo>
                  <a:lnTo>
                    <a:pt x="1357020" y="705231"/>
                  </a:lnTo>
                  <a:lnTo>
                    <a:pt x="1368539" y="704354"/>
                  </a:lnTo>
                  <a:lnTo>
                    <a:pt x="1410131" y="683336"/>
                  </a:lnTo>
                  <a:lnTo>
                    <a:pt x="1411528" y="681774"/>
                  </a:lnTo>
                  <a:lnTo>
                    <a:pt x="1418678" y="673900"/>
                  </a:lnTo>
                  <a:lnTo>
                    <a:pt x="1438173" y="635977"/>
                  </a:lnTo>
                  <a:lnTo>
                    <a:pt x="1444371" y="602970"/>
                  </a:lnTo>
                  <a:lnTo>
                    <a:pt x="1445145" y="584276"/>
                  </a:lnTo>
                  <a:close/>
                </a:path>
                <a:path w="20104100" h="11308715">
                  <a:moveTo>
                    <a:pt x="1640357" y="636549"/>
                  </a:moveTo>
                  <a:lnTo>
                    <a:pt x="1639493" y="626097"/>
                  </a:lnTo>
                  <a:lnTo>
                    <a:pt x="1636991" y="616775"/>
                  </a:lnTo>
                  <a:lnTo>
                    <a:pt x="1636928" y="616521"/>
                  </a:lnTo>
                  <a:lnTo>
                    <a:pt x="1614220" y="589724"/>
                  </a:lnTo>
                  <a:lnTo>
                    <a:pt x="1614220" y="634873"/>
                  </a:lnTo>
                  <a:lnTo>
                    <a:pt x="1613319" y="644563"/>
                  </a:lnTo>
                  <a:lnTo>
                    <a:pt x="1583055" y="676414"/>
                  </a:lnTo>
                  <a:lnTo>
                    <a:pt x="1561617" y="679437"/>
                  </a:lnTo>
                  <a:lnTo>
                    <a:pt x="1515046" y="679437"/>
                  </a:lnTo>
                  <a:lnTo>
                    <a:pt x="1515046" y="590638"/>
                  </a:lnTo>
                  <a:lnTo>
                    <a:pt x="1561617" y="590638"/>
                  </a:lnTo>
                  <a:lnTo>
                    <a:pt x="1599819" y="602703"/>
                  </a:lnTo>
                  <a:lnTo>
                    <a:pt x="1614220" y="634873"/>
                  </a:lnTo>
                  <a:lnTo>
                    <a:pt x="1614220" y="589724"/>
                  </a:lnTo>
                  <a:lnTo>
                    <a:pt x="1610702" y="587375"/>
                  </a:lnTo>
                  <a:lnTo>
                    <a:pt x="1600860" y="582866"/>
                  </a:lnTo>
                  <a:lnTo>
                    <a:pt x="1589760" y="579589"/>
                  </a:lnTo>
                  <a:lnTo>
                    <a:pt x="1598803" y="576237"/>
                  </a:lnTo>
                  <a:lnTo>
                    <a:pt x="1606854" y="571881"/>
                  </a:lnTo>
                  <a:lnTo>
                    <a:pt x="1609928" y="569531"/>
                  </a:lnTo>
                  <a:lnTo>
                    <a:pt x="1613890" y="566521"/>
                  </a:lnTo>
                  <a:lnTo>
                    <a:pt x="1631315" y="526643"/>
                  </a:lnTo>
                  <a:lnTo>
                    <a:pt x="1630768" y="517893"/>
                  </a:lnTo>
                  <a:lnTo>
                    <a:pt x="1629130" y="509727"/>
                  </a:lnTo>
                  <a:lnTo>
                    <a:pt x="1626412" y="502145"/>
                  </a:lnTo>
                  <a:lnTo>
                    <a:pt x="1622704" y="495338"/>
                  </a:lnTo>
                  <a:lnTo>
                    <a:pt x="1622602" y="495147"/>
                  </a:lnTo>
                  <a:lnTo>
                    <a:pt x="1618005" y="489115"/>
                  </a:lnTo>
                  <a:lnTo>
                    <a:pt x="1617776" y="488823"/>
                  </a:lnTo>
                  <a:lnTo>
                    <a:pt x="1612049" y="483247"/>
                  </a:lnTo>
                  <a:lnTo>
                    <a:pt x="1605508" y="478536"/>
                  </a:lnTo>
                  <a:lnTo>
                    <a:pt x="1605508" y="529323"/>
                  </a:lnTo>
                  <a:lnTo>
                    <a:pt x="1604708" y="538073"/>
                  </a:lnTo>
                  <a:lnTo>
                    <a:pt x="1577873" y="566851"/>
                  </a:lnTo>
                  <a:lnTo>
                    <a:pt x="1558594" y="569531"/>
                  </a:lnTo>
                  <a:lnTo>
                    <a:pt x="1515046" y="569531"/>
                  </a:lnTo>
                  <a:lnTo>
                    <a:pt x="1515046" y="489115"/>
                  </a:lnTo>
                  <a:lnTo>
                    <a:pt x="1558594" y="489115"/>
                  </a:lnTo>
                  <a:lnTo>
                    <a:pt x="1598345" y="506018"/>
                  </a:lnTo>
                  <a:lnTo>
                    <a:pt x="1605508" y="529323"/>
                  </a:lnTo>
                  <a:lnTo>
                    <a:pt x="1605508" y="478536"/>
                  </a:lnTo>
                  <a:lnTo>
                    <a:pt x="1560614" y="467004"/>
                  </a:lnTo>
                  <a:lnTo>
                    <a:pt x="1489240" y="467004"/>
                  </a:lnTo>
                  <a:lnTo>
                    <a:pt x="1489240" y="701548"/>
                  </a:lnTo>
                  <a:lnTo>
                    <a:pt x="1564297" y="701548"/>
                  </a:lnTo>
                  <a:lnTo>
                    <a:pt x="1604505" y="693508"/>
                  </a:lnTo>
                  <a:lnTo>
                    <a:pt x="1635074" y="663054"/>
                  </a:lnTo>
                  <a:lnTo>
                    <a:pt x="1639773" y="645972"/>
                  </a:lnTo>
                  <a:lnTo>
                    <a:pt x="1640357" y="636549"/>
                  </a:lnTo>
                  <a:close/>
                </a:path>
                <a:path w="20104100" h="11308715">
                  <a:moveTo>
                    <a:pt x="1831213" y="467004"/>
                  </a:moveTo>
                  <a:lnTo>
                    <a:pt x="1805419" y="467004"/>
                  </a:lnTo>
                  <a:lnTo>
                    <a:pt x="1805393" y="613092"/>
                  </a:lnTo>
                  <a:lnTo>
                    <a:pt x="1804530" y="626706"/>
                  </a:lnTo>
                  <a:lnTo>
                    <a:pt x="1790331" y="663016"/>
                  </a:lnTo>
                  <a:lnTo>
                    <a:pt x="1750123" y="681774"/>
                  </a:lnTo>
                  <a:lnTo>
                    <a:pt x="1730756" y="678916"/>
                  </a:lnTo>
                  <a:lnTo>
                    <a:pt x="1714525" y="670306"/>
                  </a:lnTo>
                  <a:lnTo>
                    <a:pt x="1701444" y="655955"/>
                  </a:lnTo>
                  <a:lnTo>
                    <a:pt x="1691487" y="635876"/>
                  </a:lnTo>
                  <a:lnTo>
                    <a:pt x="1668043" y="645261"/>
                  </a:lnTo>
                  <a:lnTo>
                    <a:pt x="1689214" y="680821"/>
                  </a:lnTo>
                  <a:lnTo>
                    <a:pt x="1722564" y="701294"/>
                  </a:lnTo>
                  <a:lnTo>
                    <a:pt x="1749793" y="705231"/>
                  </a:lnTo>
                  <a:lnTo>
                    <a:pt x="1761921" y="704545"/>
                  </a:lnTo>
                  <a:lnTo>
                    <a:pt x="1801685" y="687895"/>
                  </a:lnTo>
                  <a:lnTo>
                    <a:pt x="1807908" y="681774"/>
                  </a:lnTo>
                  <a:lnTo>
                    <a:pt x="1809267" y="680440"/>
                  </a:lnTo>
                  <a:lnTo>
                    <a:pt x="1828698" y="639394"/>
                  </a:lnTo>
                  <a:lnTo>
                    <a:pt x="1831213" y="613092"/>
                  </a:lnTo>
                  <a:lnTo>
                    <a:pt x="1831213" y="467004"/>
                  </a:lnTo>
                  <a:close/>
                </a:path>
                <a:path w="20104100" h="11308715">
                  <a:moveTo>
                    <a:pt x="2039835" y="679094"/>
                  </a:moveTo>
                  <a:lnTo>
                    <a:pt x="1917534" y="679094"/>
                  </a:lnTo>
                  <a:lnTo>
                    <a:pt x="1917534" y="594321"/>
                  </a:lnTo>
                  <a:lnTo>
                    <a:pt x="1997278" y="594321"/>
                  </a:lnTo>
                  <a:lnTo>
                    <a:pt x="1997278" y="571881"/>
                  </a:lnTo>
                  <a:lnTo>
                    <a:pt x="1917534" y="571881"/>
                  </a:lnTo>
                  <a:lnTo>
                    <a:pt x="1917534" y="489445"/>
                  </a:lnTo>
                  <a:lnTo>
                    <a:pt x="2038489" y="489445"/>
                  </a:lnTo>
                  <a:lnTo>
                    <a:pt x="2038489" y="467004"/>
                  </a:lnTo>
                  <a:lnTo>
                    <a:pt x="1891728" y="467004"/>
                  </a:lnTo>
                  <a:lnTo>
                    <a:pt x="1891728" y="701548"/>
                  </a:lnTo>
                  <a:lnTo>
                    <a:pt x="2039835" y="701548"/>
                  </a:lnTo>
                  <a:lnTo>
                    <a:pt x="2039835" y="679094"/>
                  </a:lnTo>
                  <a:close/>
                </a:path>
                <a:path w="20104100" h="11308715">
                  <a:moveTo>
                    <a:pt x="2247112" y="535355"/>
                  </a:moveTo>
                  <a:lnTo>
                    <a:pt x="2228685" y="496493"/>
                  </a:lnTo>
                  <a:lnTo>
                    <a:pt x="2191258" y="468210"/>
                  </a:lnTo>
                  <a:lnTo>
                    <a:pt x="2162670" y="463321"/>
                  </a:lnTo>
                  <a:lnTo>
                    <a:pt x="2151138" y="464197"/>
                  </a:lnTo>
                  <a:lnTo>
                    <a:pt x="2109203" y="485241"/>
                  </a:lnTo>
                  <a:lnTo>
                    <a:pt x="2086279" y="518604"/>
                  </a:lnTo>
                  <a:lnTo>
                    <a:pt x="2074659" y="565594"/>
                  </a:lnTo>
                  <a:lnTo>
                    <a:pt x="2073871" y="584276"/>
                  </a:lnTo>
                  <a:lnTo>
                    <a:pt x="2074659" y="602970"/>
                  </a:lnTo>
                  <a:lnTo>
                    <a:pt x="2086279" y="650278"/>
                  </a:lnTo>
                  <a:lnTo>
                    <a:pt x="2109203" y="683336"/>
                  </a:lnTo>
                  <a:lnTo>
                    <a:pt x="2151138" y="704354"/>
                  </a:lnTo>
                  <a:lnTo>
                    <a:pt x="2162670" y="705231"/>
                  </a:lnTo>
                  <a:lnTo>
                    <a:pt x="2172665" y="704710"/>
                  </a:lnTo>
                  <a:lnTo>
                    <a:pt x="2215438" y="686308"/>
                  </a:lnTo>
                  <a:lnTo>
                    <a:pt x="2220137" y="681774"/>
                  </a:lnTo>
                  <a:lnTo>
                    <a:pt x="2222360" y="679640"/>
                  </a:lnTo>
                  <a:lnTo>
                    <a:pt x="2243569" y="644042"/>
                  </a:lnTo>
                  <a:lnTo>
                    <a:pt x="2247112" y="633196"/>
                  </a:lnTo>
                  <a:lnTo>
                    <a:pt x="2222652" y="625487"/>
                  </a:lnTo>
                  <a:lnTo>
                    <a:pt x="2218690" y="638289"/>
                  </a:lnTo>
                  <a:lnTo>
                    <a:pt x="2213521" y="649528"/>
                  </a:lnTo>
                  <a:lnTo>
                    <a:pt x="2182279" y="678180"/>
                  </a:lnTo>
                  <a:lnTo>
                    <a:pt x="2162670" y="681774"/>
                  </a:lnTo>
                  <a:lnTo>
                    <a:pt x="2154148" y="681062"/>
                  </a:lnTo>
                  <a:lnTo>
                    <a:pt x="2118195" y="656145"/>
                  </a:lnTo>
                  <a:lnTo>
                    <a:pt x="2102104" y="612838"/>
                  </a:lnTo>
                  <a:lnTo>
                    <a:pt x="2100008" y="584276"/>
                  </a:lnTo>
                  <a:lnTo>
                    <a:pt x="2100541" y="569429"/>
                  </a:lnTo>
                  <a:lnTo>
                    <a:pt x="2108390" y="531672"/>
                  </a:lnTo>
                  <a:lnTo>
                    <a:pt x="2130844" y="498500"/>
                  </a:lnTo>
                  <a:lnTo>
                    <a:pt x="2162670" y="486765"/>
                  </a:lnTo>
                  <a:lnTo>
                    <a:pt x="2172766" y="487692"/>
                  </a:lnTo>
                  <a:lnTo>
                    <a:pt x="2207133" y="509511"/>
                  </a:lnTo>
                  <a:lnTo>
                    <a:pt x="2222639" y="543077"/>
                  </a:lnTo>
                  <a:lnTo>
                    <a:pt x="2247112" y="535355"/>
                  </a:lnTo>
                  <a:close/>
                </a:path>
                <a:path w="20104100" h="11308715">
                  <a:moveTo>
                    <a:pt x="2452039" y="467004"/>
                  </a:moveTo>
                  <a:lnTo>
                    <a:pt x="2271103" y="467004"/>
                  </a:lnTo>
                  <a:lnTo>
                    <a:pt x="2271103" y="489445"/>
                  </a:lnTo>
                  <a:lnTo>
                    <a:pt x="2348839" y="489445"/>
                  </a:lnTo>
                  <a:lnTo>
                    <a:pt x="2348839" y="701548"/>
                  </a:lnTo>
                  <a:lnTo>
                    <a:pt x="2374633" y="701548"/>
                  </a:lnTo>
                  <a:lnTo>
                    <a:pt x="2374633" y="489445"/>
                  </a:lnTo>
                  <a:lnTo>
                    <a:pt x="2452039" y="489445"/>
                  </a:lnTo>
                  <a:lnTo>
                    <a:pt x="2452039" y="467004"/>
                  </a:lnTo>
                  <a:close/>
                </a:path>
                <a:path w="20104100" h="11308715">
                  <a:moveTo>
                    <a:pt x="2636189" y="467004"/>
                  </a:moveTo>
                  <a:lnTo>
                    <a:pt x="2488768" y="467004"/>
                  </a:lnTo>
                  <a:lnTo>
                    <a:pt x="2488768" y="489445"/>
                  </a:lnTo>
                  <a:lnTo>
                    <a:pt x="2549753" y="489445"/>
                  </a:lnTo>
                  <a:lnTo>
                    <a:pt x="2549753" y="679094"/>
                  </a:lnTo>
                  <a:lnTo>
                    <a:pt x="2488768" y="679094"/>
                  </a:lnTo>
                  <a:lnTo>
                    <a:pt x="2488768" y="701548"/>
                  </a:lnTo>
                  <a:lnTo>
                    <a:pt x="2636189" y="701548"/>
                  </a:lnTo>
                  <a:lnTo>
                    <a:pt x="2636189" y="679094"/>
                  </a:lnTo>
                  <a:lnTo>
                    <a:pt x="2575547" y="679094"/>
                  </a:lnTo>
                  <a:lnTo>
                    <a:pt x="2575547" y="489445"/>
                  </a:lnTo>
                  <a:lnTo>
                    <a:pt x="2636189" y="489445"/>
                  </a:lnTo>
                  <a:lnTo>
                    <a:pt x="2636189" y="467004"/>
                  </a:lnTo>
                  <a:close/>
                </a:path>
                <a:path w="20104100" h="11308715">
                  <a:moveTo>
                    <a:pt x="2858554" y="467334"/>
                  </a:moveTo>
                  <a:lnTo>
                    <a:pt x="2832074" y="467334"/>
                  </a:lnTo>
                  <a:lnTo>
                    <a:pt x="2763723" y="677430"/>
                  </a:lnTo>
                  <a:lnTo>
                    <a:pt x="2695486" y="467334"/>
                  </a:lnTo>
                  <a:lnTo>
                    <a:pt x="2695371" y="467004"/>
                  </a:lnTo>
                  <a:lnTo>
                    <a:pt x="2668232" y="467004"/>
                  </a:lnTo>
                  <a:lnTo>
                    <a:pt x="2746641" y="701548"/>
                  </a:lnTo>
                  <a:lnTo>
                    <a:pt x="2779471" y="701548"/>
                  </a:lnTo>
                  <a:lnTo>
                    <a:pt x="2787624" y="677430"/>
                  </a:lnTo>
                  <a:lnTo>
                    <a:pt x="2858554" y="467334"/>
                  </a:lnTo>
                  <a:close/>
                </a:path>
                <a:path w="20104100" h="11308715">
                  <a:moveTo>
                    <a:pt x="3044380" y="679094"/>
                  </a:moveTo>
                  <a:lnTo>
                    <a:pt x="2922079" y="679094"/>
                  </a:lnTo>
                  <a:lnTo>
                    <a:pt x="2922079" y="594321"/>
                  </a:lnTo>
                  <a:lnTo>
                    <a:pt x="3001822" y="594321"/>
                  </a:lnTo>
                  <a:lnTo>
                    <a:pt x="3001822" y="571881"/>
                  </a:lnTo>
                  <a:lnTo>
                    <a:pt x="2922079" y="571881"/>
                  </a:lnTo>
                  <a:lnTo>
                    <a:pt x="2922079" y="489445"/>
                  </a:lnTo>
                  <a:lnTo>
                    <a:pt x="3043047" y="489445"/>
                  </a:lnTo>
                  <a:lnTo>
                    <a:pt x="3043047" y="467004"/>
                  </a:lnTo>
                  <a:lnTo>
                    <a:pt x="2896285" y="467004"/>
                  </a:lnTo>
                  <a:lnTo>
                    <a:pt x="2896285" y="701548"/>
                  </a:lnTo>
                  <a:lnTo>
                    <a:pt x="3044380" y="701548"/>
                  </a:lnTo>
                  <a:lnTo>
                    <a:pt x="3044380" y="679094"/>
                  </a:lnTo>
                  <a:close/>
                </a:path>
                <a:path w="20104100" h="11308715">
                  <a:moveTo>
                    <a:pt x="20104100" y="10465651"/>
                  </a:move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07412" y="2257271"/>
              <a:ext cx="8751273" cy="68379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167473" y="3769518"/>
              <a:ext cx="2984500" cy="869315"/>
            </a:xfrm>
            <a:custGeom>
              <a:avLst/>
              <a:gdLst/>
              <a:ahLst/>
              <a:cxnLst/>
              <a:rect l="l" t="t" r="r" b="b"/>
              <a:pathLst>
                <a:path w="2984500" h="869314">
                  <a:moveTo>
                    <a:pt x="2984202" y="0"/>
                  </a:moveTo>
                  <a:lnTo>
                    <a:pt x="125650" y="0"/>
                  </a:lnTo>
                  <a:lnTo>
                    <a:pt x="76741" y="9874"/>
                  </a:lnTo>
                  <a:lnTo>
                    <a:pt x="36802" y="36802"/>
                  </a:lnTo>
                  <a:lnTo>
                    <a:pt x="9874" y="76741"/>
                  </a:lnTo>
                  <a:lnTo>
                    <a:pt x="0" y="125650"/>
                  </a:lnTo>
                  <a:lnTo>
                    <a:pt x="0" y="869083"/>
                  </a:lnTo>
                  <a:lnTo>
                    <a:pt x="2984202" y="869083"/>
                  </a:lnTo>
                  <a:lnTo>
                    <a:pt x="2984202" y="0"/>
                  </a:lnTo>
                  <a:close/>
                </a:path>
              </a:pathLst>
            </a:custGeom>
            <a:solidFill>
              <a:srgbClr val="DFE9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167473" y="3769519"/>
              <a:ext cx="2984500" cy="869315"/>
            </a:xfrm>
            <a:custGeom>
              <a:avLst/>
              <a:gdLst/>
              <a:ahLst/>
              <a:cxnLst/>
              <a:rect l="l" t="t" r="r" b="b"/>
              <a:pathLst>
                <a:path w="2984500" h="869314">
                  <a:moveTo>
                    <a:pt x="125650" y="0"/>
                  </a:moveTo>
                  <a:lnTo>
                    <a:pt x="76741" y="9874"/>
                  </a:lnTo>
                  <a:lnTo>
                    <a:pt x="36802" y="36802"/>
                  </a:lnTo>
                  <a:lnTo>
                    <a:pt x="9874" y="76741"/>
                  </a:lnTo>
                  <a:lnTo>
                    <a:pt x="0" y="125650"/>
                  </a:lnTo>
                  <a:lnTo>
                    <a:pt x="0" y="869083"/>
                  </a:lnTo>
                  <a:lnTo>
                    <a:pt x="10470" y="869083"/>
                  </a:lnTo>
                  <a:lnTo>
                    <a:pt x="10470" y="125650"/>
                  </a:lnTo>
                  <a:lnTo>
                    <a:pt x="19522" y="80817"/>
                  </a:lnTo>
                  <a:lnTo>
                    <a:pt x="44206" y="44206"/>
                  </a:lnTo>
                  <a:lnTo>
                    <a:pt x="80817" y="19522"/>
                  </a:lnTo>
                  <a:lnTo>
                    <a:pt x="125650" y="10470"/>
                  </a:lnTo>
                  <a:lnTo>
                    <a:pt x="125650" y="0"/>
                  </a:lnTo>
                  <a:close/>
                </a:path>
                <a:path w="2984500" h="869314">
                  <a:moveTo>
                    <a:pt x="2973731" y="858612"/>
                  </a:moveTo>
                  <a:lnTo>
                    <a:pt x="10470" y="858612"/>
                  </a:lnTo>
                  <a:lnTo>
                    <a:pt x="10470" y="869083"/>
                  </a:lnTo>
                  <a:lnTo>
                    <a:pt x="2973731" y="869083"/>
                  </a:lnTo>
                  <a:lnTo>
                    <a:pt x="2973731" y="858612"/>
                  </a:lnTo>
                  <a:close/>
                </a:path>
                <a:path w="2984500" h="869314">
                  <a:moveTo>
                    <a:pt x="2984202" y="0"/>
                  </a:moveTo>
                  <a:lnTo>
                    <a:pt x="2973731" y="0"/>
                  </a:lnTo>
                  <a:lnTo>
                    <a:pt x="2973731" y="869083"/>
                  </a:lnTo>
                  <a:lnTo>
                    <a:pt x="2984202" y="869083"/>
                  </a:lnTo>
                  <a:lnTo>
                    <a:pt x="2984202" y="0"/>
                  </a:lnTo>
                  <a:close/>
                </a:path>
                <a:path w="2984500" h="869314">
                  <a:moveTo>
                    <a:pt x="2973731" y="0"/>
                  </a:moveTo>
                  <a:lnTo>
                    <a:pt x="125650" y="0"/>
                  </a:lnTo>
                  <a:lnTo>
                    <a:pt x="125650" y="10470"/>
                  </a:lnTo>
                  <a:lnTo>
                    <a:pt x="2973731" y="10470"/>
                  </a:lnTo>
                  <a:lnTo>
                    <a:pt x="2973731" y="0"/>
                  </a:lnTo>
                  <a:close/>
                </a:path>
              </a:pathLst>
            </a:custGeom>
            <a:solidFill>
              <a:srgbClr val="72727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00345" y="4054913"/>
              <a:ext cx="1163857" cy="251971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151675" y="3769518"/>
              <a:ext cx="12910820" cy="869315"/>
            </a:xfrm>
            <a:custGeom>
              <a:avLst/>
              <a:gdLst/>
              <a:ahLst/>
              <a:cxnLst/>
              <a:rect l="l" t="t" r="r" b="b"/>
              <a:pathLst>
                <a:path w="12910820" h="869314">
                  <a:moveTo>
                    <a:pt x="12784951" y="0"/>
                  </a:moveTo>
                  <a:lnTo>
                    <a:pt x="0" y="0"/>
                  </a:lnTo>
                  <a:lnTo>
                    <a:pt x="0" y="869083"/>
                  </a:lnTo>
                  <a:lnTo>
                    <a:pt x="12910601" y="869083"/>
                  </a:lnTo>
                  <a:lnTo>
                    <a:pt x="12910601" y="125650"/>
                  </a:lnTo>
                  <a:lnTo>
                    <a:pt x="12900727" y="76741"/>
                  </a:lnTo>
                  <a:lnTo>
                    <a:pt x="12873799" y="36802"/>
                  </a:lnTo>
                  <a:lnTo>
                    <a:pt x="12833860" y="9874"/>
                  </a:lnTo>
                  <a:lnTo>
                    <a:pt x="12784951" y="0"/>
                  </a:lnTo>
                  <a:close/>
                </a:path>
              </a:pathLst>
            </a:custGeom>
            <a:solidFill>
              <a:srgbClr val="DFE9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151675" y="3769519"/>
              <a:ext cx="12910820" cy="869315"/>
            </a:xfrm>
            <a:custGeom>
              <a:avLst/>
              <a:gdLst/>
              <a:ahLst/>
              <a:cxnLst/>
              <a:rect l="l" t="t" r="r" b="b"/>
              <a:pathLst>
                <a:path w="12910820" h="869314">
                  <a:moveTo>
                    <a:pt x="12900130" y="858612"/>
                  </a:moveTo>
                  <a:lnTo>
                    <a:pt x="0" y="858612"/>
                  </a:lnTo>
                  <a:lnTo>
                    <a:pt x="0" y="869083"/>
                  </a:lnTo>
                  <a:lnTo>
                    <a:pt x="12910601" y="869083"/>
                  </a:lnTo>
                  <a:lnTo>
                    <a:pt x="12900130" y="858612"/>
                  </a:lnTo>
                  <a:close/>
                </a:path>
                <a:path w="12910820" h="869314">
                  <a:moveTo>
                    <a:pt x="12784951" y="0"/>
                  </a:moveTo>
                  <a:lnTo>
                    <a:pt x="12784951" y="10470"/>
                  </a:lnTo>
                  <a:lnTo>
                    <a:pt x="12829783" y="19522"/>
                  </a:lnTo>
                  <a:lnTo>
                    <a:pt x="12866395" y="44206"/>
                  </a:lnTo>
                  <a:lnTo>
                    <a:pt x="12891079" y="80817"/>
                  </a:lnTo>
                  <a:lnTo>
                    <a:pt x="12900130" y="125650"/>
                  </a:lnTo>
                  <a:lnTo>
                    <a:pt x="12900130" y="858612"/>
                  </a:lnTo>
                  <a:lnTo>
                    <a:pt x="12910601" y="869083"/>
                  </a:lnTo>
                  <a:lnTo>
                    <a:pt x="12910601" y="125650"/>
                  </a:lnTo>
                  <a:lnTo>
                    <a:pt x="12900727" y="76741"/>
                  </a:lnTo>
                  <a:lnTo>
                    <a:pt x="12873799" y="36802"/>
                  </a:lnTo>
                  <a:lnTo>
                    <a:pt x="12833860" y="9874"/>
                  </a:lnTo>
                  <a:lnTo>
                    <a:pt x="12784951" y="0"/>
                  </a:lnTo>
                  <a:close/>
                </a:path>
                <a:path w="12910820" h="869314">
                  <a:moveTo>
                    <a:pt x="12784951" y="0"/>
                  </a:moveTo>
                  <a:lnTo>
                    <a:pt x="0" y="0"/>
                  </a:lnTo>
                  <a:lnTo>
                    <a:pt x="0" y="10470"/>
                  </a:lnTo>
                  <a:lnTo>
                    <a:pt x="12784951" y="10470"/>
                  </a:lnTo>
                  <a:lnTo>
                    <a:pt x="12784951" y="0"/>
                  </a:lnTo>
                  <a:close/>
                </a:path>
              </a:pathLst>
            </a:custGeom>
            <a:solidFill>
              <a:srgbClr val="72727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84548" y="4054913"/>
              <a:ext cx="1766511" cy="303906"/>
            </a:xfrm>
            <a:prstGeom prst="rect">
              <a:avLst/>
            </a:prstGeom>
          </p:spPr>
        </p:pic>
      </p:grpSp>
      <p:graphicFrame>
        <p:nvGraphicFramePr>
          <p:cNvPr id="12" name="object 12" descr=""/>
          <p:cNvGraphicFramePr>
            <a:graphicFrameLocks noGrp="1"/>
          </p:cNvGraphicFramePr>
          <p:nvPr/>
        </p:nvGraphicFramePr>
        <p:xfrm>
          <a:off x="2167473" y="4633366"/>
          <a:ext cx="15971519" cy="3469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3705"/>
                <a:gridCol w="12910820"/>
              </a:tblGrid>
              <a:tr h="863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727272"/>
                      </a:solidFill>
                      <a:prstDash val="solid"/>
                    </a:lnL>
                    <a:lnR w="12700">
                      <a:solidFill>
                        <a:srgbClr val="727272"/>
                      </a:solidFill>
                      <a:prstDash val="solid"/>
                    </a:lnR>
                    <a:lnB w="12700">
                      <a:solidFill>
                        <a:srgbClr val="72727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727272"/>
                      </a:solidFill>
                      <a:prstDash val="solid"/>
                    </a:lnL>
                    <a:lnR w="12700">
                      <a:solidFill>
                        <a:srgbClr val="727272"/>
                      </a:solidFill>
                      <a:prstDash val="solid"/>
                    </a:lnR>
                    <a:lnB w="12700">
                      <a:solidFill>
                        <a:srgbClr val="727272"/>
                      </a:solidFill>
                      <a:prstDash val="solid"/>
                    </a:lnB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727272"/>
                      </a:solidFill>
                      <a:prstDash val="solid"/>
                    </a:lnL>
                    <a:lnR w="12700">
                      <a:solidFill>
                        <a:srgbClr val="727272"/>
                      </a:solidFill>
                      <a:prstDash val="solid"/>
                    </a:lnR>
                    <a:lnT w="12700">
                      <a:solidFill>
                        <a:srgbClr val="727272"/>
                      </a:solidFill>
                      <a:prstDash val="solid"/>
                    </a:lnT>
                    <a:lnB w="12700">
                      <a:solidFill>
                        <a:srgbClr val="72727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727272"/>
                      </a:solidFill>
                      <a:prstDash val="solid"/>
                    </a:lnL>
                    <a:lnR w="12700">
                      <a:solidFill>
                        <a:srgbClr val="727272"/>
                      </a:solidFill>
                      <a:prstDash val="solid"/>
                    </a:lnR>
                    <a:lnT w="12700">
                      <a:solidFill>
                        <a:srgbClr val="727272"/>
                      </a:solidFill>
                      <a:prstDash val="solid"/>
                    </a:lnT>
                    <a:lnB w="12700">
                      <a:solidFill>
                        <a:srgbClr val="727272"/>
                      </a:solidFill>
                      <a:prstDash val="solid"/>
                    </a:lnB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727272"/>
                      </a:solidFill>
                      <a:prstDash val="solid"/>
                    </a:lnL>
                    <a:lnR w="12700">
                      <a:solidFill>
                        <a:srgbClr val="727272"/>
                      </a:solidFill>
                      <a:prstDash val="solid"/>
                    </a:lnR>
                    <a:lnT w="12700">
                      <a:solidFill>
                        <a:srgbClr val="727272"/>
                      </a:solidFill>
                      <a:prstDash val="solid"/>
                    </a:lnT>
                    <a:lnB w="12700">
                      <a:solidFill>
                        <a:srgbClr val="72727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727272"/>
                      </a:solidFill>
                      <a:prstDash val="solid"/>
                    </a:lnL>
                    <a:lnR w="12700">
                      <a:solidFill>
                        <a:srgbClr val="727272"/>
                      </a:solidFill>
                      <a:prstDash val="solid"/>
                    </a:lnR>
                    <a:lnT w="12700">
                      <a:solidFill>
                        <a:srgbClr val="727272"/>
                      </a:solidFill>
                      <a:prstDash val="solid"/>
                    </a:lnT>
                    <a:lnB w="12700">
                      <a:solidFill>
                        <a:srgbClr val="727272"/>
                      </a:solidFill>
                      <a:prstDash val="solid"/>
                    </a:lnB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727272"/>
                      </a:solidFill>
                      <a:prstDash val="solid"/>
                    </a:lnL>
                    <a:lnR w="12700">
                      <a:solidFill>
                        <a:srgbClr val="727272"/>
                      </a:solidFill>
                      <a:prstDash val="solid"/>
                    </a:lnR>
                    <a:lnT w="12700">
                      <a:solidFill>
                        <a:srgbClr val="727272"/>
                      </a:solidFill>
                      <a:prstDash val="solid"/>
                    </a:lnT>
                    <a:lnB w="12700">
                      <a:solidFill>
                        <a:srgbClr val="72727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727272"/>
                      </a:solidFill>
                      <a:prstDash val="solid"/>
                    </a:lnL>
                    <a:lnR w="12700">
                      <a:solidFill>
                        <a:srgbClr val="727272"/>
                      </a:solidFill>
                      <a:prstDash val="solid"/>
                    </a:lnR>
                    <a:lnT w="12700">
                      <a:solidFill>
                        <a:srgbClr val="727272"/>
                      </a:solidFill>
                      <a:prstDash val="solid"/>
                    </a:lnT>
                    <a:lnB w="12700">
                      <a:solidFill>
                        <a:srgbClr val="727272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84932" y="4923996"/>
            <a:ext cx="1718968" cy="251971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77462" y="4932101"/>
            <a:ext cx="7289098" cy="332398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92304" y="5793080"/>
            <a:ext cx="1655397" cy="251971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377462" y="5797519"/>
            <a:ext cx="7024182" cy="279258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401685" y="6662163"/>
            <a:ext cx="2155591" cy="251971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377462" y="6666603"/>
            <a:ext cx="5782327" cy="336063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385267" y="7531247"/>
            <a:ext cx="2040931" cy="251971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377462" y="7535686"/>
            <a:ext cx="11820736" cy="336063"/>
          </a:xfrm>
          <a:prstGeom prst="rect">
            <a:avLst/>
          </a:prstGeom>
        </p:spPr>
      </p:pic>
      <p:grpSp>
        <p:nvGrpSpPr>
          <p:cNvPr id="21" name="object 21" descr=""/>
          <p:cNvGrpSpPr/>
          <p:nvPr/>
        </p:nvGrpSpPr>
        <p:grpSpPr>
          <a:xfrm>
            <a:off x="2167473" y="8114936"/>
            <a:ext cx="15895319" cy="869315"/>
            <a:chOff x="2167473" y="8114936"/>
            <a:chExt cx="15895319" cy="869315"/>
          </a:xfrm>
        </p:grpSpPr>
        <p:sp>
          <p:nvSpPr>
            <p:cNvPr id="22" name="object 22" descr=""/>
            <p:cNvSpPr/>
            <p:nvPr/>
          </p:nvSpPr>
          <p:spPr>
            <a:xfrm>
              <a:off x="2167473" y="8114936"/>
              <a:ext cx="2984500" cy="869315"/>
            </a:xfrm>
            <a:custGeom>
              <a:avLst/>
              <a:gdLst/>
              <a:ahLst/>
              <a:cxnLst/>
              <a:rect l="l" t="t" r="r" b="b"/>
              <a:pathLst>
                <a:path w="2984500" h="869315">
                  <a:moveTo>
                    <a:pt x="2984202" y="0"/>
                  </a:moveTo>
                  <a:lnTo>
                    <a:pt x="0" y="0"/>
                  </a:lnTo>
                  <a:lnTo>
                    <a:pt x="0" y="743432"/>
                  </a:lnTo>
                  <a:lnTo>
                    <a:pt x="9874" y="792341"/>
                  </a:lnTo>
                  <a:lnTo>
                    <a:pt x="36802" y="832281"/>
                  </a:lnTo>
                  <a:lnTo>
                    <a:pt x="76741" y="859209"/>
                  </a:lnTo>
                  <a:lnTo>
                    <a:pt x="125650" y="869083"/>
                  </a:lnTo>
                  <a:lnTo>
                    <a:pt x="2984202" y="869083"/>
                  </a:lnTo>
                  <a:lnTo>
                    <a:pt x="2984202" y="0"/>
                  </a:lnTo>
                  <a:close/>
                </a:path>
              </a:pathLst>
            </a:custGeom>
            <a:solidFill>
              <a:srgbClr val="DFE9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167473" y="8114936"/>
              <a:ext cx="2984500" cy="869315"/>
            </a:xfrm>
            <a:custGeom>
              <a:avLst/>
              <a:gdLst/>
              <a:ahLst/>
              <a:cxnLst/>
              <a:rect l="l" t="t" r="r" b="b"/>
              <a:pathLst>
                <a:path w="2984500" h="869315">
                  <a:moveTo>
                    <a:pt x="10470" y="0"/>
                  </a:moveTo>
                  <a:lnTo>
                    <a:pt x="0" y="0"/>
                  </a:lnTo>
                  <a:lnTo>
                    <a:pt x="0" y="743432"/>
                  </a:lnTo>
                  <a:lnTo>
                    <a:pt x="9874" y="792341"/>
                  </a:lnTo>
                  <a:lnTo>
                    <a:pt x="36802" y="832281"/>
                  </a:lnTo>
                  <a:lnTo>
                    <a:pt x="76741" y="859209"/>
                  </a:lnTo>
                  <a:lnTo>
                    <a:pt x="125650" y="869083"/>
                  </a:lnTo>
                  <a:lnTo>
                    <a:pt x="125650" y="858612"/>
                  </a:lnTo>
                  <a:lnTo>
                    <a:pt x="80817" y="849561"/>
                  </a:lnTo>
                  <a:lnTo>
                    <a:pt x="44206" y="824877"/>
                  </a:lnTo>
                  <a:lnTo>
                    <a:pt x="19522" y="788266"/>
                  </a:lnTo>
                  <a:lnTo>
                    <a:pt x="10470" y="743432"/>
                  </a:lnTo>
                  <a:lnTo>
                    <a:pt x="10470" y="0"/>
                  </a:lnTo>
                  <a:close/>
                </a:path>
                <a:path w="2984500" h="869315">
                  <a:moveTo>
                    <a:pt x="2973731" y="858612"/>
                  </a:moveTo>
                  <a:lnTo>
                    <a:pt x="125650" y="858612"/>
                  </a:lnTo>
                  <a:lnTo>
                    <a:pt x="125650" y="869083"/>
                  </a:lnTo>
                  <a:lnTo>
                    <a:pt x="2984202" y="869083"/>
                  </a:lnTo>
                  <a:lnTo>
                    <a:pt x="2973731" y="858612"/>
                  </a:lnTo>
                  <a:close/>
                </a:path>
                <a:path w="2984500" h="869315">
                  <a:moveTo>
                    <a:pt x="2984202" y="0"/>
                  </a:moveTo>
                  <a:lnTo>
                    <a:pt x="2973731" y="0"/>
                  </a:lnTo>
                  <a:lnTo>
                    <a:pt x="2973731" y="858612"/>
                  </a:lnTo>
                  <a:lnTo>
                    <a:pt x="2984202" y="869083"/>
                  </a:lnTo>
                  <a:lnTo>
                    <a:pt x="2984202" y="0"/>
                  </a:lnTo>
                  <a:close/>
                </a:path>
              </a:pathLst>
            </a:custGeom>
            <a:solidFill>
              <a:srgbClr val="72727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92304" y="8400330"/>
              <a:ext cx="2079821" cy="251971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5151675" y="8114936"/>
              <a:ext cx="12910820" cy="869315"/>
            </a:xfrm>
            <a:custGeom>
              <a:avLst/>
              <a:gdLst/>
              <a:ahLst/>
              <a:cxnLst/>
              <a:rect l="l" t="t" r="r" b="b"/>
              <a:pathLst>
                <a:path w="12910819" h="869315">
                  <a:moveTo>
                    <a:pt x="12910601" y="0"/>
                  </a:moveTo>
                  <a:lnTo>
                    <a:pt x="0" y="0"/>
                  </a:lnTo>
                  <a:lnTo>
                    <a:pt x="0" y="869083"/>
                  </a:lnTo>
                  <a:lnTo>
                    <a:pt x="12784951" y="869083"/>
                  </a:lnTo>
                  <a:lnTo>
                    <a:pt x="12833860" y="859209"/>
                  </a:lnTo>
                  <a:lnTo>
                    <a:pt x="12873799" y="832281"/>
                  </a:lnTo>
                  <a:lnTo>
                    <a:pt x="12900727" y="792341"/>
                  </a:lnTo>
                  <a:lnTo>
                    <a:pt x="12910601" y="743432"/>
                  </a:lnTo>
                  <a:lnTo>
                    <a:pt x="12910601" y="0"/>
                  </a:lnTo>
                  <a:close/>
                </a:path>
              </a:pathLst>
            </a:custGeom>
            <a:solidFill>
              <a:srgbClr val="DFE9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151675" y="8114936"/>
              <a:ext cx="12910820" cy="869315"/>
            </a:xfrm>
            <a:custGeom>
              <a:avLst/>
              <a:gdLst/>
              <a:ahLst/>
              <a:cxnLst/>
              <a:rect l="l" t="t" r="r" b="b"/>
              <a:pathLst>
                <a:path w="12910819" h="869315">
                  <a:moveTo>
                    <a:pt x="12784951" y="858612"/>
                  </a:moveTo>
                  <a:lnTo>
                    <a:pt x="0" y="858612"/>
                  </a:lnTo>
                  <a:lnTo>
                    <a:pt x="0" y="869083"/>
                  </a:lnTo>
                  <a:lnTo>
                    <a:pt x="12784951" y="869083"/>
                  </a:lnTo>
                  <a:lnTo>
                    <a:pt x="12784951" y="858612"/>
                  </a:lnTo>
                  <a:close/>
                </a:path>
                <a:path w="12910819" h="869315">
                  <a:moveTo>
                    <a:pt x="12910601" y="0"/>
                  </a:moveTo>
                  <a:lnTo>
                    <a:pt x="12900130" y="0"/>
                  </a:lnTo>
                  <a:lnTo>
                    <a:pt x="12900130" y="743432"/>
                  </a:lnTo>
                  <a:lnTo>
                    <a:pt x="12891079" y="788266"/>
                  </a:lnTo>
                  <a:lnTo>
                    <a:pt x="12866395" y="824877"/>
                  </a:lnTo>
                  <a:lnTo>
                    <a:pt x="12829783" y="849561"/>
                  </a:lnTo>
                  <a:lnTo>
                    <a:pt x="12784951" y="858612"/>
                  </a:lnTo>
                  <a:lnTo>
                    <a:pt x="12784951" y="869083"/>
                  </a:lnTo>
                  <a:lnTo>
                    <a:pt x="12833860" y="859209"/>
                  </a:lnTo>
                  <a:lnTo>
                    <a:pt x="12873799" y="832281"/>
                  </a:lnTo>
                  <a:lnTo>
                    <a:pt x="12900727" y="792341"/>
                  </a:lnTo>
                  <a:lnTo>
                    <a:pt x="12910601" y="743432"/>
                  </a:lnTo>
                  <a:lnTo>
                    <a:pt x="12910601" y="0"/>
                  </a:lnTo>
                  <a:close/>
                </a:path>
              </a:pathLst>
            </a:custGeom>
            <a:solidFill>
              <a:srgbClr val="72727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396641" y="8408435"/>
              <a:ext cx="9123349" cy="332398"/>
            </a:xfrm>
            <a:prstGeom prst="rect">
              <a:avLst/>
            </a:prstGeom>
          </p:spPr>
        </p:pic>
      </p:grpSp>
      <p:sp>
        <p:nvSpPr>
          <p:cNvPr id="28" name="object 28" descr=""/>
          <p:cNvSpPr/>
          <p:nvPr/>
        </p:nvSpPr>
        <p:spPr>
          <a:xfrm>
            <a:off x="338586" y="7068234"/>
            <a:ext cx="167005" cy="1623060"/>
          </a:xfrm>
          <a:custGeom>
            <a:avLst/>
            <a:gdLst/>
            <a:ahLst/>
            <a:cxnLst/>
            <a:rect l="l" t="t" r="r" b="b"/>
            <a:pathLst>
              <a:path w="167004" h="1623059">
                <a:moveTo>
                  <a:pt x="2764" y="1569140"/>
                </a:moveTo>
                <a:lnTo>
                  <a:pt x="2764" y="1622814"/>
                </a:lnTo>
                <a:lnTo>
                  <a:pt x="164015" y="1622814"/>
                </a:lnTo>
                <a:lnTo>
                  <a:pt x="164015" y="1603463"/>
                </a:lnTo>
                <a:lnTo>
                  <a:pt x="100436" y="1603463"/>
                </a:lnTo>
                <a:lnTo>
                  <a:pt x="100436" y="1569140"/>
                </a:lnTo>
                <a:lnTo>
                  <a:pt x="89302" y="1531131"/>
                </a:lnTo>
                <a:lnTo>
                  <a:pt x="82699" y="1525026"/>
                </a:lnTo>
                <a:lnTo>
                  <a:pt x="82699" y="1603463"/>
                </a:lnTo>
                <a:lnTo>
                  <a:pt x="20271" y="1603463"/>
                </a:lnTo>
                <a:lnTo>
                  <a:pt x="20271" y="1525141"/>
                </a:lnTo>
                <a:lnTo>
                  <a:pt x="19810" y="1525372"/>
                </a:lnTo>
                <a:lnTo>
                  <a:pt x="3181" y="1560343"/>
                </a:lnTo>
                <a:lnTo>
                  <a:pt x="2764" y="1569140"/>
                </a:lnTo>
                <a:close/>
              </a:path>
              <a:path w="167004" h="1623059">
                <a:moveTo>
                  <a:pt x="20271" y="1525141"/>
                </a:moveTo>
                <a:lnTo>
                  <a:pt x="20271" y="1569601"/>
                </a:lnTo>
                <a:lnTo>
                  <a:pt x="20818" y="1561624"/>
                </a:lnTo>
                <a:lnTo>
                  <a:pt x="22460" y="1554742"/>
                </a:lnTo>
                <a:lnTo>
                  <a:pt x="25195" y="1548955"/>
                </a:lnTo>
                <a:lnTo>
                  <a:pt x="29025" y="1544261"/>
                </a:lnTo>
                <a:lnTo>
                  <a:pt x="34861" y="1538732"/>
                </a:lnTo>
                <a:lnTo>
                  <a:pt x="42386" y="1535968"/>
                </a:lnTo>
                <a:lnTo>
                  <a:pt x="60814" y="1535968"/>
                </a:lnTo>
                <a:lnTo>
                  <a:pt x="82699" y="1569601"/>
                </a:lnTo>
                <a:lnTo>
                  <a:pt x="82699" y="1525026"/>
                </a:lnTo>
                <a:lnTo>
                  <a:pt x="68647" y="1518000"/>
                </a:lnTo>
                <a:lnTo>
                  <a:pt x="60814" y="1516227"/>
                </a:lnTo>
                <a:lnTo>
                  <a:pt x="42386" y="1516227"/>
                </a:lnTo>
                <a:lnTo>
                  <a:pt x="34861" y="1517931"/>
                </a:lnTo>
                <a:lnTo>
                  <a:pt x="34553" y="1518000"/>
                </a:lnTo>
                <a:lnTo>
                  <a:pt x="20271" y="1525141"/>
                </a:lnTo>
                <a:close/>
              </a:path>
              <a:path w="167004" h="1623059">
                <a:moveTo>
                  <a:pt x="2764" y="1433318"/>
                </a:moveTo>
                <a:lnTo>
                  <a:pt x="2764" y="1482845"/>
                </a:lnTo>
                <a:lnTo>
                  <a:pt x="164015" y="1482845"/>
                </a:lnTo>
                <a:lnTo>
                  <a:pt x="164015" y="1463495"/>
                </a:lnTo>
                <a:lnTo>
                  <a:pt x="97902" y="1463495"/>
                </a:lnTo>
                <a:lnTo>
                  <a:pt x="97902" y="1410259"/>
                </a:lnTo>
                <a:lnTo>
                  <a:pt x="95138" y="1411664"/>
                </a:lnTo>
                <a:lnTo>
                  <a:pt x="92273" y="1403803"/>
                </a:lnTo>
                <a:lnTo>
                  <a:pt x="88515" y="1397036"/>
                </a:lnTo>
                <a:lnTo>
                  <a:pt x="83865" y="1391364"/>
                </a:lnTo>
                <a:lnTo>
                  <a:pt x="80165" y="1388307"/>
                </a:lnTo>
                <a:lnTo>
                  <a:pt x="80165" y="1463495"/>
                </a:lnTo>
                <a:lnTo>
                  <a:pt x="20271" y="1463495"/>
                </a:lnTo>
                <a:lnTo>
                  <a:pt x="20271" y="1387667"/>
                </a:lnTo>
                <a:lnTo>
                  <a:pt x="18812" y="1388474"/>
                </a:lnTo>
                <a:lnTo>
                  <a:pt x="3153" y="1424406"/>
                </a:lnTo>
                <a:lnTo>
                  <a:pt x="2764" y="1433318"/>
                </a:lnTo>
                <a:close/>
              </a:path>
              <a:path w="167004" h="1623059">
                <a:moveTo>
                  <a:pt x="97902" y="1410259"/>
                </a:moveTo>
                <a:lnTo>
                  <a:pt x="97902" y="1432166"/>
                </a:lnTo>
                <a:lnTo>
                  <a:pt x="164015" y="1399685"/>
                </a:lnTo>
                <a:lnTo>
                  <a:pt x="164015" y="1376649"/>
                </a:lnTo>
                <a:lnTo>
                  <a:pt x="97902" y="1410259"/>
                </a:lnTo>
                <a:close/>
              </a:path>
              <a:path w="167004" h="1623059">
                <a:moveTo>
                  <a:pt x="20271" y="1387667"/>
                </a:moveTo>
                <a:lnTo>
                  <a:pt x="20271" y="1434239"/>
                </a:lnTo>
                <a:lnTo>
                  <a:pt x="20775" y="1425356"/>
                </a:lnTo>
                <a:lnTo>
                  <a:pt x="22287" y="1417826"/>
                </a:lnTo>
                <a:lnTo>
                  <a:pt x="24806" y="1411650"/>
                </a:lnTo>
                <a:lnTo>
                  <a:pt x="28334" y="1406826"/>
                </a:lnTo>
                <a:lnTo>
                  <a:pt x="33709" y="1401144"/>
                </a:lnTo>
                <a:lnTo>
                  <a:pt x="41003" y="1398303"/>
                </a:lnTo>
                <a:lnTo>
                  <a:pt x="58972" y="1398303"/>
                </a:lnTo>
                <a:lnTo>
                  <a:pt x="80165" y="1434009"/>
                </a:lnTo>
                <a:lnTo>
                  <a:pt x="80165" y="1388307"/>
                </a:lnTo>
                <a:lnTo>
                  <a:pt x="50218" y="1378492"/>
                </a:lnTo>
                <a:lnTo>
                  <a:pt x="41003" y="1378530"/>
                </a:lnTo>
                <a:lnTo>
                  <a:pt x="33095" y="1380489"/>
                </a:lnTo>
                <a:lnTo>
                  <a:pt x="26030" y="1384482"/>
                </a:lnTo>
                <a:lnTo>
                  <a:pt x="20271" y="1387667"/>
                </a:lnTo>
                <a:close/>
              </a:path>
              <a:path w="167004" h="1623059">
                <a:moveTo>
                  <a:pt x="0" y="1294501"/>
                </a:moveTo>
                <a:lnTo>
                  <a:pt x="16081" y="1334756"/>
                </a:lnTo>
                <a:lnTo>
                  <a:pt x="59893" y="1355316"/>
                </a:lnTo>
                <a:lnTo>
                  <a:pt x="83390" y="1357159"/>
                </a:lnTo>
                <a:lnTo>
                  <a:pt x="95556" y="1356698"/>
                </a:lnTo>
                <a:lnTo>
                  <a:pt x="136200" y="1345583"/>
                </a:lnTo>
                <a:lnTo>
                  <a:pt x="164188" y="1312699"/>
                </a:lnTo>
                <a:lnTo>
                  <a:pt x="166780" y="1294501"/>
                </a:lnTo>
                <a:lnTo>
                  <a:pt x="166132" y="1285056"/>
                </a:lnTo>
                <a:lnTo>
                  <a:pt x="148581" y="1252434"/>
                </a:lnTo>
                <a:lnTo>
                  <a:pt x="148581" y="1294501"/>
                </a:lnTo>
                <a:lnTo>
                  <a:pt x="147516" y="1303701"/>
                </a:lnTo>
                <a:lnTo>
                  <a:pt x="110975" y="1334411"/>
                </a:lnTo>
                <a:lnTo>
                  <a:pt x="83390" y="1337348"/>
                </a:lnTo>
                <a:lnTo>
                  <a:pt x="71238" y="1336740"/>
                </a:lnTo>
                <a:lnTo>
                  <a:pt x="68719" y="1336614"/>
                </a:lnTo>
                <a:lnTo>
                  <a:pt x="27787" y="1319250"/>
                </a:lnTo>
                <a:lnTo>
                  <a:pt x="18198" y="1294501"/>
                </a:lnTo>
                <a:lnTo>
                  <a:pt x="18198" y="1252458"/>
                </a:lnTo>
                <a:lnTo>
                  <a:pt x="16081" y="1254260"/>
                </a:lnTo>
                <a:lnTo>
                  <a:pt x="10366" y="1260868"/>
                </a:lnTo>
                <a:lnTo>
                  <a:pt x="5831" y="1268240"/>
                </a:lnTo>
                <a:lnTo>
                  <a:pt x="2591" y="1276303"/>
                </a:lnTo>
                <a:lnTo>
                  <a:pt x="647" y="1285056"/>
                </a:lnTo>
                <a:lnTo>
                  <a:pt x="0" y="1294501"/>
                </a:lnTo>
                <a:close/>
              </a:path>
              <a:path w="167004" h="1623059">
                <a:moveTo>
                  <a:pt x="18198" y="1252458"/>
                </a:moveTo>
                <a:lnTo>
                  <a:pt x="18198" y="1294501"/>
                </a:lnTo>
                <a:lnTo>
                  <a:pt x="19263" y="1285402"/>
                </a:lnTo>
                <a:lnTo>
                  <a:pt x="22460" y="1277224"/>
                </a:lnTo>
                <a:lnTo>
                  <a:pt x="55804" y="1254649"/>
                </a:lnTo>
                <a:lnTo>
                  <a:pt x="83390" y="1251654"/>
                </a:lnTo>
                <a:lnTo>
                  <a:pt x="98061" y="1252403"/>
                </a:lnTo>
                <a:lnTo>
                  <a:pt x="138993" y="1269968"/>
                </a:lnTo>
                <a:lnTo>
                  <a:pt x="148581" y="1294501"/>
                </a:lnTo>
                <a:lnTo>
                  <a:pt x="148581" y="1252434"/>
                </a:lnTo>
                <a:lnTo>
                  <a:pt x="106944" y="1233744"/>
                </a:lnTo>
                <a:lnTo>
                  <a:pt x="83390" y="1231843"/>
                </a:lnTo>
                <a:lnTo>
                  <a:pt x="71238" y="1232318"/>
                </a:lnTo>
                <a:lnTo>
                  <a:pt x="30709" y="1243548"/>
                </a:lnTo>
                <a:lnTo>
                  <a:pt x="22863" y="1248487"/>
                </a:lnTo>
                <a:lnTo>
                  <a:pt x="18198" y="1252458"/>
                </a:lnTo>
                <a:close/>
              </a:path>
              <a:path w="167004" h="1623059">
                <a:moveTo>
                  <a:pt x="116101" y="1184018"/>
                </a:moveTo>
                <a:lnTo>
                  <a:pt x="116101" y="1203599"/>
                </a:lnTo>
                <a:lnTo>
                  <a:pt x="125162" y="1202960"/>
                </a:lnTo>
                <a:lnTo>
                  <a:pt x="125776" y="1202917"/>
                </a:lnTo>
                <a:lnTo>
                  <a:pt x="127331" y="1202807"/>
                </a:lnTo>
                <a:lnTo>
                  <a:pt x="137294" y="1200432"/>
                </a:lnTo>
                <a:lnTo>
                  <a:pt x="145740" y="1196586"/>
                </a:lnTo>
                <a:lnTo>
                  <a:pt x="145990" y="1196472"/>
                </a:lnTo>
                <a:lnTo>
                  <a:pt x="153419" y="1190929"/>
                </a:lnTo>
                <a:lnTo>
                  <a:pt x="159264" y="1183903"/>
                </a:lnTo>
                <a:lnTo>
                  <a:pt x="163555" y="1175263"/>
                </a:lnTo>
                <a:lnTo>
                  <a:pt x="163555" y="1175045"/>
                </a:lnTo>
                <a:lnTo>
                  <a:pt x="165974" y="1165592"/>
                </a:lnTo>
                <a:lnTo>
                  <a:pt x="165974" y="1165320"/>
                </a:lnTo>
                <a:lnTo>
                  <a:pt x="166780" y="1154532"/>
                </a:lnTo>
                <a:lnTo>
                  <a:pt x="165974" y="1143878"/>
                </a:lnTo>
                <a:lnTo>
                  <a:pt x="163555" y="1134491"/>
                </a:lnTo>
                <a:lnTo>
                  <a:pt x="159523" y="1126371"/>
                </a:lnTo>
                <a:lnTo>
                  <a:pt x="153880" y="1119518"/>
                </a:lnTo>
                <a:lnTo>
                  <a:pt x="148812" y="1115717"/>
                </a:lnTo>
                <a:lnTo>
                  <a:pt x="148812" y="1164899"/>
                </a:lnTo>
                <a:lnTo>
                  <a:pt x="145740" y="1172090"/>
                </a:lnTo>
                <a:lnTo>
                  <a:pt x="139367" y="1176877"/>
                </a:lnTo>
                <a:lnTo>
                  <a:pt x="132917" y="1181484"/>
                </a:lnTo>
                <a:lnTo>
                  <a:pt x="125162" y="1183865"/>
                </a:lnTo>
                <a:lnTo>
                  <a:pt x="116561" y="1184011"/>
                </a:lnTo>
                <a:lnTo>
                  <a:pt x="116101" y="1184018"/>
                </a:lnTo>
                <a:close/>
              </a:path>
              <a:path w="167004" h="1623059">
                <a:moveTo>
                  <a:pt x="2764" y="1107078"/>
                </a:moveTo>
                <a:lnTo>
                  <a:pt x="2764" y="1126429"/>
                </a:lnTo>
                <a:lnTo>
                  <a:pt x="125776" y="1126429"/>
                </a:lnTo>
                <a:lnTo>
                  <a:pt x="133454" y="1128655"/>
                </a:lnTo>
                <a:lnTo>
                  <a:pt x="139597" y="1133109"/>
                </a:lnTo>
                <a:lnTo>
                  <a:pt x="145740" y="1137409"/>
                </a:lnTo>
                <a:lnTo>
                  <a:pt x="148812" y="1144627"/>
                </a:lnTo>
                <a:lnTo>
                  <a:pt x="148812" y="1115717"/>
                </a:lnTo>
                <a:lnTo>
                  <a:pt x="146623" y="1114076"/>
                </a:lnTo>
                <a:lnTo>
                  <a:pt x="137985" y="1110188"/>
                </a:lnTo>
                <a:lnTo>
                  <a:pt x="127964" y="1107856"/>
                </a:lnTo>
                <a:lnTo>
                  <a:pt x="116561" y="1107078"/>
                </a:lnTo>
                <a:lnTo>
                  <a:pt x="2764" y="1107078"/>
                </a:lnTo>
                <a:close/>
              </a:path>
              <a:path w="167004" h="1623059">
                <a:moveTo>
                  <a:pt x="2764" y="966879"/>
                </a:moveTo>
                <a:lnTo>
                  <a:pt x="2764" y="1067546"/>
                </a:lnTo>
                <a:lnTo>
                  <a:pt x="164015" y="1067546"/>
                </a:lnTo>
                <a:lnTo>
                  <a:pt x="164015" y="966879"/>
                </a:lnTo>
                <a:lnTo>
                  <a:pt x="146508" y="966879"/>
                </a:lnTo>
                <a:lnTo>
                  <a:pt x="146508" y="1048196"/>
                </a:lnTo>
                <a:lnTo>
                  <a:pt x="91452" y="1048196"/>
                </a:lnTo>
                <a:lnTo>
                  <a:pt x="91452" y="973790"/>
                </a:lnTo>
                <a:lnTo>
                  <a:pt x="73945" y="973790"/>
                </a:lnTo>
                <a:lnTo>
                  <a:pt x="73945" y="1048196"/>
                </a:lnTo>
                <a:lnTo>
                  <a:pt x="20271" y="1048196"/>
                </a:lnTo>
                <a:lnTo>
                  <a:pt x="20271" y="966879"/>
                </a:lnTo>
                <a:lnTo>
                  <a:pt x="2764" y="966879"/>
                </a:lnTo>
                <a:close/>
              </a:path>
              <a:path w="167004" h="1623059">
                <a:moveTo>
                  <a:pt x="0" y="878972"/>
                </a:moveTo>
                <a:lnTo>
                  <a:pt x="16081" y="919458"/>
                </a:lnTo>
                <a:lnTo>
                  <a:pt x="39391" y="934380"/>
                </a:lnTo>
                <a:lnTo>
                  <a:pt x="39621" y="934489"/>
                </a:lnTo>
                <a:lnTo>
                  <a:pt x="49354" y="937714"/>
                </a:lnTo>
                <a:lnTo>
                  <a:pt x="59893" y="940017"/>
                </a:lnTo>
                <a:lnTo>
                  <a:pt x="71238" y="941399"/>
                </a:lnTo>
                <a:lnTo>
                  <a:pt x="83390" y="941860"/>
                </a:lnTo>
                <a:lnTo>
                  <a:pt x="95642" y="941399"/>
                </a:lnTo>
                <a:lnTo>
                  <a:pt x="136200" y="930285"/>
                </a:lnTo>
                <a:lnTo>
                  <a:pt x="164188" y="897228"/>
                </a:lnTo>
                <a:lnTo>
                  <a:pt x="166780" y="878972"/>
                </a:lnTo>
                <a:lnTo>
                  <a:pt x="165959" y="867181"/>
                </a:lnTo>
                <a:lnTo>
                  <a:pt x="163497" y="856685"/>
                </a:lnTo>
                <a:lnTo>
                  <a:pt x="159394" y="847485"/>
                </a:lnTo>
                <a:lnTo>
                  <a:pt x="153649" y="839581"/>
                </a:lnTo>
                <a:lnTo>
                  <a:pt x="148581" y="834933"/>
                </a:lnTo>
                <a:lnTo>
                  <a:pt x="148581" y="878972"/>
                </a:lnTo>
                <a:lnTo>
                  <a:pt x="147502" y="888460"/>
                </a:lnTo>
                <a:lnTo>
                  <a:pt x="110687" y="919170"/>
                </a:lnTo>
                <a:lnTo>
                  <a:pt x="83390" y="922049"/>
                </a:lnTo>
                <a:lnTo>
                  <a:pt x="71238" y="921441"/>
                </a:lnTo>
                <a:lnTo>
                  <a:pt x="69007" y="921329"/>
                </a:lnTo>
                <a:lnTo>
                  <a:pt x="28046" y="904240"/>
                </a:lnTo>
                <a:lnTo>
                  <a:pt x="18198" y="878972"/>
                </a:lnTo>
                <a:lnTo>
                  <a:pt x="18198" y="834846"/>
                </a:lnTo>
                <a:lnTo>
                  <a:pt x="13821" y="838889"/>
                </a:lnTo>
                <a:lnTo>
                  <a:pt x="7774" y="847096"/>
                </a:lnTo>
                <a:lnTo>
                  <a:pt x="3455" y="856512"/>
                </a:lnTo>
                <a:lnTo>
                  <a:pt x="863" y="867137"/>
                </a:lnTo>
                <a:lnTo>
                  <a:pt x="0" y="878972"/>
                </a:lnTo>
                <a:close/>
              </a:path>
              <a:path w="167004" h="1623059">
                <a:moveTo>
                  <a:pt x="117252" y="821152"/>
                </a:moveTo>
                <a:lnTo>
                  <a:pt x="117252" y="842575"/>
                </a:lnTo>
                <a:lnTo>
                  <a:pt x="126467" y="844111"/>
                </a:lnTo>
                <a:lnTo>
                  <a:pt x="133992" y="847874"/>
                </a:lnTo>
                <a:lnTo>
                  <a:pt x="148581" y="878972"/>
                </a:lnTo>
                <a:lnTo>
                  <a:pt x="148581" y="834933"/>
                </a:lnTo>
                <a:lnTo>
                  <a:pt x="146393" y="832927"/>
                </a:lnTo>
                <a:lnTo>
                  <a:pt x="137870" y="827602"/>
                </a:lnTo>
                <a:lnTo>
                  <a:pt x="128166" y="823686"/>
                </a:lnTo>
                <a:lnTo>
                  <a:pt x="117641" y="821242"/>
                </a:lnTo>
                <a:lnTo>
                  <a:pt x="117252" y="821152"/>
                </a:lnTo>
                <a:close/>
              </a:path>
              <a:path w="167004" h="1623059">
                <a:moveTo>
                  <a:pt x="18198" y="834846"/>
                </a:moveTo>
                <a:lnTo>
                  <a:pt x="18198" y="878972"/>
                </a:lnTo>
                <a:lnTo>
                  <a:pt x="18774" y="871543"/>
                </a:lnTo>
                <a:lnTo>
                  <a:pt x="20502" y="864920"/>
                </a:lnTo>
                <a:lnTo>
                  <a:pt x="50218" y="842575"/>
                </a:lnTo>
                <a:lnTo>
                  <a:pt x="50218" y="821152"/>
                </a:lnTo>
                <a:lnTo>
                  <a:pt x="39621" y="823167"/>
                </a:lnTo>
                <a:lnTo>
                  <a:pt x="39391" y="823211"/>
                </a:lnTo>
                <a:lnTo>
                  <a:pt x="29716" y="826853"/>
                </a:lnTo>
                <a:lnTo>
                  <a:pt x="21193" y="832080"/>
                </a:lnTo>
                <a:lnTo>
                  <a:pt x="18198" y="834846"/>
                </a:lnTo>
                <a:close/>
              </a:path>
              <a:path w="167004" h="1623059">
                <a:moveTo>
                  <a:pt x="20271" y="732323"/>
                </a:moveTo>
                <a:lnTo>
                  <a:pt x="20271" y="751673"/>
                </a:lnTo>
                <a:lnTo>
                  <a:pt x="164015" y="751673"/>
                </a:lnTo>
                <a:lnTo>
                  <a:pt x="164015" y="732323"/>
                </a:lnTo>
                <a:lnTo>
                  <a:pt x="20271" y="732323"/>
                </a:lnTo>
                <a:close/>
              </a:path>
              <a:path w="167004" h="1623059">
                <a:moveTo>
                  <a:pt x="2764" y="689015"/>
                </a:moveTo>
                <a:lnTo>
                  <a:pt x="2764" y="794981"/>
                </a:lnTo>
                <a:lnTo>
                  <a:pt x="20271" y="794981"/>
                </a:lnTo>
                <a:lnTo>
                  <a:pt x="20271" y="689015"/>
                </a:lnTo>
                <a:lnTo>
                  <a:pt x="2764" y="689015"/>
                </a:lnTo>
                <a:close/>
              </a:path>
              <a:path w="167004" h="1623059">
                <a:moveTo>
                  <a:pt x="2764" y="501913"/>
                </a:moveTo>
                <a:lnTo>
                  <a:pt x="2764" y="521724"/>
                </a:lnTo>
                <a:lnTo>
                  <a:pt x="164015" y="521724"/>
                </a:lnTo>
                <a:lnTo>
                  <a:pt x="164015" y="502835"/>
                </a:lnTo>
                <a:lnTo>
                  <a:pt x="36627" y="502835"/>
                </a:lnTo>
                <a:lnTo>
                  <a:pt x="36627" y="482441"/>
                </a:lnTo>
                <a:lnTo>
                  <a:pt x="2764" y="501913"/>
                </a:lnTo>
                <a:close/>
              </a:path>
              <a:path w="167004" h="1623059">
                <a:moveTo>
                  <a:pt x="36627" y="482441"/>
                </a:moveTo>
                <a:lnTo>
                  <a:pt x="36627" y="502835"/>
                </a:lnTo>
                <a:lnTo>
                  <a:pt x="164015" y="429580"/>
                </a:lnTo>
                <a:lnTo>
                  <a:pt x="164015" y="409539"/>
                </a:lnTo>
                <a:lnTo>
                  <a:pt x="130153" y="409539"/>
                </a:lnTo>
                <a:lnTo>
                  <a:pt x="130153" y="428659"/>
                </a:lnTo>
                <a:lnTo>
                  <a:pt x="36627" y="482441"/>
                </a:lnTo>
                <a:close/>
              </a:path>
              <a:path w="167004" h="1623059">
                <a:moveTo>
                  <a:pt x="2764" y="409539"/>
                </a:moveTo>
                <a:lnTo>
                  <a:pt x="2764" y="428659"/>
                </a:lnTo>
                <a:lnTo>
                  <a:pt x="130153" y="428659"/>
                </a:lnTo>
                <a:lnTo>
                  <a:pt x="130153" y="409539"/>
                </a:lnTo>
                <a:lnTo>
                  <a:pt x="2764" y="409539"/>
                </a:lnTo>
                <a:close/>
              </a:path>
              <a:path w="167004" h="1623059">
                <a:moveTo>
                  <a:pt x="2764" y="316333"/>
                </a:moveTo>
                <a:lnTo>
                  <a:pt x="2764" y="338678"/>
                </a:lnTo>
                <a:lnTo>
                  <a:pt x="164015" y="389127"/>
                </a:lnTo>
                <a:lnTo>
                  <a:pt x="164015" y="367934"/>
                </a:lnTo>
                <a:lnTo>
                  <a:pt x="123933" y="356186"/>
                </a:lnTo>
                <a:lnTo>
                  <a:pt x="123933" y="278598"/>
                </a:lnTo>
                <a:lnTo>
                  <a:pt x="107808" y="283620"/>
                </a:lnTo>
                <a:lnTo>
                  <a:pt x="107808" y="351348"/>
                </a:lnTo>
                <a:lnTo>
                  <a:pt x="29946" y="328082"/>
                </a:lnTo>
                <a:lnTo>
                  <a:pt x="29946" y="307868"/>
                </a:lnTo>
                <a:lnTo>
                  <a:pt x="2764" y="316333"/>
                </a:lnTo>
                <a:close/>
              </a:path>
              <a:path w="167004" h="1623059">
                <a:moveTo>
                  <a:pt x="123933" y="278598"/>
                </a:moveTo>
                <a:lnTo>
                  <a:pt x="123933" y="299056"/>
                </a:lnTo>
                <a:lnTo>
                  <a:pt x="164015" y="287308"/>
                </a:lnTo>
                <a:lnTo>
                  <a:pt x="164015" y="266115"/>
                </a:lnTo>
                <a:lnTo>
                  <a:pt x="123933" y="278598"/>
                </a:lnTo>
                <a:close/>
              </a:path>
              <a:path w="167004" h="1623059">
                <a:moveTo>
                  <a:pt x="29946" y="307868"/>
                </a:moveTo>
                <a:lnTo>
                  <a:pt x="29946" y="327160"/>
                </a:lnTo>
                <a:lnTo>
                  <a:pt x="107808" y="303894"/>
                </a:lnTo>
                <a:lnTo>
                  <a:pt x="107808" y="283620"/>
                </a:lnTo>
                <a:lnTo>
                  <a:pt x="29946" y="307868"/>
                </a:lnTo>
                <a:close/>
              </a:path>
              <a:path w="167004" h="1623059">
                <a:moveTo>
                  <a:pt x="2764" y="226353"/>
                </a:moveTo>
                <a:lnTo>
                  <a:pt x="2764" y="247085"/>
                </a:lnTo>
                <a:lnTo>
                  <a:pt x="164015" y="247085"/>
                </a:lnTo>
                <a:lnTo>
                  <a:pt x="164015" y="228196"/>
                </a:lnTo>
                <a:lnTo>
                  <a:pt x="40312" y="228196"/>
                </a:lnTo>
                <a:lnTo>
                  <a:pt x="40312" y="208311"/>
                </a:lnTo>
                <a:lnTo>
                  <a:pt x="2764" y="226353"/>
                </a:lnTo>
                <a:close/>
              </a:path>
              <a:path w="167004" h="1623059">
                <a:moveTo>
                  <a:pt x="40082" y="131905"/>
                </a:moveTo>
                <a:lnTo>
                  <a:pt x="40082" y="150795"/>
                </a:lnTo>
                <a:lnTo>
                  <a:pt x="164015" y="150795"/>
                </a:lnTo>
                <a:lnTo>
                  <a:pt x="164015" y="131905"/>
                </a:lnTo>
                <a:lnTo>
                  <a:pt x="40082" y="131905"/>
                </a:lnTo>
                <a:close/>
              </a:path>
              <a:path w="167004" h="1623059">
                <a:moveTo>
                  <a:pt x="40312" y="208311"/>
                </a:moveTo>
                <a:lnTo>
                  <a:pt x="40312" y="228196"/>
                </a:lnTo>
                <a:lnTo>
                  <a:pt x="105274" y="196867"/>
                </a:lnTo>
                <a:lnTo>
                  <a:pt x="105274" y="182124"/>
                </a:lnTo>
                <a:lnTo>
                  <a:pt x="79473" y="169725"/>
                </a:lnTo>
                <a:lnTo>
                  <a:pt x="79473" y="189495"/>
                </a:lnTo>
                <a:lnTo>
                  <a:pt x="40312" y="208311"/>
                </a:lnTo>
                <a:close/>
              </a:path>
              <a:path w="167004" h="1623059">
                <a:moveTo>
                  <a:pt x="2764" y="131905"/>
                </a:moveTo>
                <a:lnTo>
                  <a:pt x="2764" y="152638"/>
                </a:lnTo>
                <a:lnTo>
                  <a:pt x="79473" y="189495"/>
                </a:lnTo>
                <a:lnTo>
                  <a:pt x="79473" y="169725"/>
                </a:lnTo>
                <a:lnTo>
                  <a:pt x="40312" y="150906"/>
                </a:lnTo>
                <a:lnTo>
                  <a:pt x="40082" y="150795"/>
                </a:lnTo>
                <a:lnTo>
                  <a:pt x="40082" y="131905"/>
                </a:lnTo>
                <a:lnTo>
                  <a:pt x="2764" y="131905"/>
                </a:lnTo>
                <a:close/>
              </a:path>
              <a:path w="167004" h="1623059">
                <a:moveTo>
                  <a:pt x="2764" y="0"/>
                </a:moveTo>
                <a:lnTo>
                  <a:pt x="2764" y="100667"/>
                </a:lnTo>
                <a:lnTo>
                  <a:pt x="164015" y="100667"/>
                </a:lnTo>
                <a:lnTo>
                  <a:pt x="164015" y="0"/>
                </a:lnTo>
                <a:lnTo>
                  <a:pt x="146508" y="0"/>
                </a:lnTo>
                <a:lnTo>
                  <a:pt x="146508" y="81316"/>
                </a:lnTo>
                <a:lnTo>
                  <a:pt x="91452" y="81316"/>
                </a:lnTo>
                <a:lnTo>
                  <a:pt x="91452" y="6910"/>
                </a:lnTo>
                <a:lnTo>
                  <a:pt x="73945" y="6910"/>
                </a:lnTo>
                <a:lnTo>
                  <a:pt x="73945" y="81316"/>
                </a:lnTo>
                <a:lnTo>
                  <a:pt x="20271" y="81316"/>
                </a:lnTo>
                <a:lnTo>
                  <a:pt x="20271" y="0"/>
                </a:lnTo>
                <a:lnTo>
                  <a:pt x="27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/>
          <p:nvPr/>
        </p:nvSpPr>
        <p:spPr>
          <a:xfrm>
            <a:off x="338586" y="1769966"/>
            <a:ext cx="167005" cy="1624330"/>
          </a:xfrm>
          <a:custGeom>
            <a:avLst/>
            <a:gdLst/>
            <a:ahLst/>
            <a:cxnLst/>
            <a:rect l="l" t="t" r="r" b="b"/>
            <a:pathLst>
              <a:path w="167004" h="1624329">
                <a:moveTo>
                  <a:pt x="20271" y="1561077"/>
                </a:moveTo>
                <a:lnTo>
                  <a:pt x="20271" y="1580427"/>
                </a:lnTo>
                <a:lnTo>
                  <a:pt x="164015" y="1580427"/>
                </a:lnTo>
                <a:lnTo>
                  <a:pt x="164015" y="1561077"/>
                </a:lnTo>
                <a:lnTo>
                  <a:pt x="20271" y="1561077"/>
                </a:lnTo>
                <a:close/>
              </a:path>
              <a:path w="167004" h="1624329">
                <a:moveTo>
                  <a:pt x="2764" y="1517770"/>
                </a:moveTo>
                <a:lnTo>
                  <a:pt x="2764" y="1623735"/>
                </a:lnTo>
                <a:lnTo>
                  <a:pt x="20271" y="1623735"/>
                </a:lnTo>
                <a:lnTo>
                  <a:pt x="20271" y="1517770"/>
                </a:lnTo>
                <a:lnTo>
                  <a:pt x="2764" y="1517770"/>
                </a:lnTo>
                <a:close/>
              </a:path>
              <a:path w="167004" h="1624329">
                <a:moveTo>
                  <a:pt x="0" y="1432627"/>
                </a:moveTo>
                <a:lnTo>
                  <a:pt x="16081" y="1472882"/>
                </a:lnTo>
                <a:lnTo>
                  <a:pt x="59893" y="1493442"/>
                </a:lnTo>
                <a:lnTo>
                  <a:pt x="83390" y="1495284"/>
                </a:lnTo>
                <a:lnTo>
                  <a:pt x="95556" y="1494824"/>
                </a:lnTo>
                <a:lnTo>
                  <a:pt x="136200" y="1483709"/>
                </a:lnTo>
                <a:lnTo>
                  <a:pt x="164188" y="1450825"/>
                </a:lnTo>
                <a:lnTo>
                  <a:pt x="166780" y="1432627"/>
                </a:lnTo>
                <a:lnTo>
                  <a:pt x="166132" y="1423182"/>
                </a:lnTo>
                <a:lnTo>
                  <a:pt x="148581" y="1390560"/>
                </a:lnTo>
                <a:lnTo>
                  <a:pt x="148581" y="1432627"/>
                </a:lnTo>
                <a:lnTo>
                  <a:pt x="147516" y="1441827"/>
                </a:lnTo>
                <a:lnTo>
                  <a:pt x="110975" y="1472536"/>
                </a:lnTo>
                <a:lnTo>
                  <a:pt x="83390" y="1475474"/>
                </a:lnTo>
                <a:lnTo>
                  <a:pt x="71238" y="1474865"/>
                </a:lnTo>
                <a:lnTo>
                  <a:pt x="68719" y="1474739"/>
                </a:lnTo>
                <a:lnTo>
                  <a:pt x="27787" y="1457376"/>
                </a:lnTo>
                <a:lnTo>
                  <a:pt x="18198" y="1432627"/>
                </a:lnTo>
                <a:lnTo>
                  <a:pt x="18198" y="1390584"/>
                </a:lnTo>
                <a:lnTo>
                  <a:pt x="16081" y="1392386"/>
                </a:lnTo>
                <a:lnTo>
                  <a:pt x="10366" y="1398994"/>
                </a:lnTo>
                <a:lnTo>
                  <a:pt x="5831" y="1406366"/>
                </a:lnTo>
                <a:lnTo>
                  <a:pt x="2591" y="1414428"/>
                </a:lnTo>
                <a:lnTo>
                  <a:pt x="647" y="1423182"/>
                </a:lnTo>
                <a:lnTo>
                  <a:pt x="0" y="1432627"/>
                </a:lnTo>
                <a:close/>
              </a:path>
              <a:path w="167004" h="1624329">
                <a:moveTo>
                  <a:pt x="18198" y="1390584"/>
                </a:moveTo>
                <a:lnTo>
                  <a:pt x="18198" y="1432627"/>
                </a:lnTo>
                <a:lnTo>
                  <a:pt x="19263" y="1423527"/>
                </a:lnTo>
                <a:lnTo>
                  <a:pt x="22460" y="1415350"/>
                </a:lnTo>
                <a:lnTo>
                  <a:pt x="55804" y="1392774"/>
                </a:lnTo>
                <a:lnTo>
                  <a:pt x="83390" y="1389780"/>
                </a:lnTo>
                <a:lnTo>
                  <a:pt x="98061" y="1390528"/>
                </a:lnTo>
                <a:lnTo>
                  <a:pt x="138993" y="1408093"/>
                </a:lnTo>
                <a:lnTo>
                  <a:pt x="148581" y="1432627"/>
                </a:lnTo>
                <a:lnTo>
                  <a:pt x="148581" y="1390560"/>
                </a:lnTo>
                <a:lnTo>
                  <a:pt x="106944" y="1371869"/>
                </a:lnTo>
                <a:lnTo>
                  <a:pt x="83390" y="1369969"/>
                </a:lnTo>
                <a:lnTo>
                  <a:pt x="71238" y="1370444"/>
                </a:lnTo>
                <a:lnTo>
                  <a:pt x="30709" y="1381674"/>
                </a:lnTo>
                <a:lnTo>
                  <a:pt x="22863" y="1386612"/>
                </a:lnTo>
                <a:lnTo>
                  <a:pt x="18198" y="1390584"/>
                </a:lnTo>
                <a:close/>
              </a:path>
              <a:path w="167004" h="1624329">
                <a:moveTo>
                  <a:pt x="2764" y="1314542"/>
                </a:moveTo>
                <a:lnTo>
                  <a:pt x="2764" y="1348405"/>
                </a:lnTo>
                <a:lnTo>
                  <a:pt x="164015" y="1348405"/>
                </a:lnTo>
                <a:lnTo>
                  <a:pt x="164015" y="1314542"/>
                </a:lnTo>
                <a:lnTo>
                  <a:pt x="162662" y="1296027"/>
                </a:lnTo>
                <a:lnTo>
                  <a:pt x="158602" y="1280103"/>
                </a:lnTo>
                <a:lnTo>
                  <a:pt x="151835" y="1266771"/>
                </a:lnTo>
                <a:lnTo>
                  <a:pt x="146278" y="1260471"/>
                </a:lnTo>
                <a:lnTo>
                  <a:pt x="146278" y="1329055"/>
                </a:lnTo>
                <a:lnTo>
                  <a:pt x="20502" y="1329055"/>
                </a:lnTo>
                <a:lnTo>
                  <a:pt x="20502" y="1260471"/>
                </a:lnTo>
                <a:lnTo>
                  <a:pt x="14944" y="1266771"/>
                </a:lnTo>
                <a:lnTo>
                  <a:pt x="8177" y="1280103"/>
                </a:lnTo>
                <a:lnTo>
                  <a:pt x="4117" y="1296027"/>
                </a:lnTo>
                <a:lnTo>
                  <a:pt x="2764" y="1314542"/>
                </a:lnTo>
                <a:close/>
              </a:path>
              <a:path w="167004" h="1624329">
                <a:moveTo>
                  <a:pt x="20502" y="1260471"/>
                </a:moveTo>
                <a:lnTo>
                  <a:pt x="20502" y="1315003"/>
                </a:lnTo>
                <a:lnTo>
                  <a:pt x="20991" y="1304939"/>
                </a:lnTo>
                <a:lnTo>
                  <a:pt x="22460" y="1295941"/>
                </a:lnTo>
                <a:lnTo>
                  <a:pt x="49987" y="1262596"/>
                </a:lnTo>
                <a:lnTo>
                  <a:pt x="50218" y="1262481"/>
                </a:lnTo>
                <a:lnTo>
                  <a:pt x="57561" y="1259961"/>
                </a:lnTo>
                <a:lnTo>
                  <a:pt x="65537" y="1258162"/>
                </a:lnTo>
                <a:lnTo>
                  <a:pt x="74147" y="1257082"/>
                </a:lnTo>
                <a:lnTo>
                  <a:pt x="83390" y="1256722"/>
                </a:lnTo>
                <a:lnTo>
                  <a:pt x="92633" y="1257082"/>
                </a:lnTo>
                <a:lnTo>
                  <a:pt x="129058" y="1270025"/>
                </a:lnTo>
                <a:lnTo>
                  <a:pt x="145788" y="1304939"/>
                </a:lnTo>
                <a:lnTo>
                  <a:pt x="146278" y="1315003"/>
                </a:lnTo>
                <a:lnTo>
                  <a:pt x="146278" y="1260471"/>
                </a:lnTo>
                <a:lnTo>
                  <a:pt x="101243" y="1238145"/>
                </a:lnTo>
                <a:lnTo>
                  <a:pt x="83390" y="1236911"/>
                </a:lnTo>
                <a:lnTo>
                  <a:pt x="65710" y="1238106"/>
                </a:lnTo>
                <a:lnTo>
                  <a:pt x="50218" y="1241639"/>
                </a:lnTo>
                <a:lnTo>
                  <a:pt x="49987" y="1241691"/>
                </a:lnTo>
                <a:lnTo>
                  <a:pt x="36224" y="1247666"/>
                </a:lnTo>
                <a:lnTo>
                  <a:pt x="24418" y="1256031"/>
                </a:lnTo>
                <a:lnTo>
                  <a:pt x="20502" y="1260471"/>
                </a:lnTo>
                <a:close/>
              </a:path>
              <a:path w="167004" h="1624329">
                <a:moveTo>
                  <a:pt x="2764" y="1145088"/>
                </a:moveTo>
                <a:lnTo>
                  <a:pt x="2764" y="1167433"/>
                </a:lnTo>
                <a:lnTo>
                  <a:pt x="164015" y="1217881"/>
                </a:lnTo>
                <a:lnTo>
                  <a:pt x="164015" y="1196688"/>
                </a:lnTo>
                <a:lnTo>
                  <a:pt x="123933" y="1184940"/>
                </a:lnTo>
                <a:lnTo>
                  <a:pt x="123933" y="1107352"/>
                </a:lnTo>
                <a:lnTo>
                  <a:pt x="107808" y="1112374"/>
                </a:lnTo>
                <a:lnTo>
                  <a:pt x="107808" y="1180102"/>
                </a:lnTo>
                <a:lnTo>
                  <a:pt x="29946" y="1156836"/>
                </a:lnTo>
                <a:lnTo>
                  <a:pt x="29946" y="1136622"/>
                </a:lnTo>
                <a:lnTo>
                  <a:pt x="2764" y="1145088"/>
                </a:lnTo>
                <a:close/>
              </a:path>
              <a:path w="167004" h="1624329">
                <a:moveTo>
                  <a:pt x="123933" y="1107352"/>
                </a:moveTo>
                <a:lnTo>
                  <a:pt x="123933" y="1127811"/>
                </a:lnTo>
                <a:lnTo>
                  <a:pt x="164015" y="1116062"/>
                </a:lnTo>
                <a:lnTo>
                  <a:pt x="164015" y="1094869"/>
                </a:lnTo>
                <a:lnTo>
                  <a:pt x="123933" y="1107352"/>
                </a:lnTo>
                <a:close/>
              </a:path>
              <a:path w="167004" h="1624329">
                <a:moveTo>
                  <a:pt x="29946" y="1136622"/>
                </a:moveTo>
                <a:lnTo>
                  <a:pt x="29946" y="1155915"/>
                </a:lnTo>
                <a:lnTo>
                  <a:pt x="107808" y="1132648"/>
                </a:lnTo>
                <a:lnTo>
                  <a:pt x="107808" y="1112374"/>
                </a:lnTo>
                <a:lnTo>
                  <a:pt x="29946" y="1136622"/>
                </a:lnTo>
                <a:close/>
              </a:path>
              <a:path w="167004" h="1624329">
                <a:moveTo>
                  <a:pt x="2764" y="1058332"/>
                </a:moveTo>
                <a:lnTo>
                  <a:pt x="2764" y="1080216"/>
                </a:lnTo>
                <a:lnTo>
                  <a:pt x="100667" y="1027925"/>
                </a:lnTo>
                <a:lnTo>
                  <a:pt x="164015" y="1027925"/>
                </a:lnTo>
                <a:lnTo>
                  <a:pt x="164015" y="1008574"/>
                </a:lnTo>
                <a:lnTo>
                  <a:pt x="100667" y="1008574"/>
                </a:lnTo>
                <a:lnTo>
                  <a:pt x="81086" y="998116"/>
                </a:lnTo>
                <a:lnTo>
                  <a:pt x="81086" y="1018250"/>
                </a:lnTo>
                <a:lnTo>
                  <a:pt x="2764" y="1058332"/>
                </a:lnTo>
                <a:close/>
              </a:path>
              <a:path w="167004" h="1624329">
                <a:moveTo>
                  <a:pt x="2764" y="956283"/>
                </a:moveTo>
                <a:lnTo>
                  <a:pt x="2764" y="978167"/>
                </a:lnTo>
                <a:lnTo>
                  <a:pt x="81086" y="1018250"/>
                </a:lnTo>
                <a:lnTo>
                  <a:pt x="81086" y="998116"/>
                </a:lnTo>
                <a:lnTo>
                  <a:pt x="2764" y="956283"/>
                </a:lnTo>
                <a:close/>
              </a:path>
              <a:path w="167004" h="1624329">
                <a:moveTo>
                  <a:pt x="2764" y="857549"/>
                </a:moveTo>
                <a:lnTo>
                  <a:pt x="2764" y="882427"/>
                </a:lnTo>
                <a:lnTo>
                  <a:pt x="67264" y="897862"/>
                </a:lnTo>
                <a:lnTo>
                  <a:pt x="67264" y="880354"/>
                </a:lnTo>
                <a:lnTo>
                  <a:pt x="2764" y="857549"/>
                </a:lnTo>
                <a:close/>
              </a:path>
              <a:path w="167004" h="1624329">
                <a:moveTo>
                  <a:pt x="115410" y="776091"/>
                </a:moveTo>
                <a:lnTo>
                  <a:pt x="115410" y="796363"/>
                </a:lnTo>
                <a:lnTo>
                  <a:pt x="122090" y="795900"/>
                </a:lnTo>
                <a:lnTo>
                  <a:pt x="122882" y="795845"/>
                </a:lnTo>
                <a:lnTo>
                  <a:pt x="156788" y="775976"/>
                </a:lnTo>
                <a:lnTo>
                  <a:pt x="166420" y="748360"/>
                </a:lnTo>
                <a:lnTo>
                  <a:pt x="166420" y="747751"/>
                </a:lnTo>
                <a:lnTo>
                  <a:pt x="166780" y="740386"/>
                </a:lnTo>
                <a:lnTo>
                  <a:pt x="151653" y="698307"/>
                </a:lnTo>
                <a:lnTo>
                  <a:pt x="149272" y="696738"/>
                </a:lnTo>
                <a:lnTo>
                  <a:pt x="149272" y="740386"/>
                </a:lnTo>
                <a:lnTo>
                  <a:pt x="148653" y="748520"/>
                </a:lnTo>
                <a:lnTo>
                  <a:pt x="122090" y="775429"/>
                </a:lnTo>
                <a:lnTo>
                  <a:pt x="115410" y="776091"/>
                </a:lnTo>
                <a:close/>
              </a:path>
              <a:path w="167004" h="1624329">
                <a:moveTo>
                  <a:pt x="0" y="741537"/>
                </a:moveTo>
                <a:lnTo>
                  <a:pt x="359" y="749972"/>
                </a:lnTo>
                <a:lnTo>
                  <a:pt x="359" y="749505"/>
                </a:lnTo>
                <a:lnTo>
                  <a:pt x="1439" y="757283"/>
                </a:lnTo>
                <a:lnTo>
                  <a:pt x="1439" y="756909"/>
                </a:lnTo>
                <a:lnTo>
                  <a:pt x="2980" y="763004"/>
                </a:lnTo>
                <a:lnTo>
                  <a:pt x="5298" y="768950"/>
                </a:lnTo>
                <a:lnTo>
                  <a:pt x="8830" y="776475"/>
                </a:lnTo>
                <a:lnTo>
                  <a:pt x="13667" y="782234"/>
                </a:lnTo>
                <a:lnTo>
                  <a:pt x="25953" y="790220"/>
                </a:lnTo>
                <a:lnTo>
                  <a:pt x="32864" y="792216"/>
                </a:lnTo>
                <a:lnTo>
                  <a:pt x="40543" y="792216"/>
                </a:lnTo>
                <a:lnTo>
                  <a:pt x="79416" y="768950"/>
                </a:lnTo>
                <a:lnTo>
                  <a:pt x="89825" y="742401"/>
                </a:lnTo>
                <a:lnTo>
                  <a:pt x="92316" y="735778"/>
                </a:lnTo>
                <a:lnTo>
                  <a:pt x="94778" y="729962"/>
                </a:lnTo>
                <a:lnTo>
                  <a:pt x="100283" y="718655"/>
                </a:lnTo>
                <a:lnTo>
                  <a:pt x="103892" y="714125"/>
                </a:lnTo>
                <a:lnTo>
                  <a:pt x="108038" y="711360"/>
                </a:lnTo>
                <a:lnTo>
                  <a:pt x="112031" y="708596"/>
                </a:lnTo>
                <a:lnTo>
                  <a:pt x="117022" y="707214"/>
                </a:lnTo>
                <a:lnTo>
                  <a:pt x="130383" y="707286"/>
                </a:lnTo>
                <a:lnTo>
                  <a:pt x="136449" y="710132"/>
                </a:lnTo>
                <a:lnTo>
                  <a:pt x="149272" y="740386"/>
                </a:lnTo>
                <a:lnTo>
                  <a:pt x="149272" y="696738"/>
                </a:lnTo>
                <a:lnTo>
                  <a:pt x="138138" y="689399"/>
                </a:lnTo>
                <a:lnTo>
                  <a:pt x="130383" y="687173"/>
                </a:lnTo>
                <a:lnTo>
                  <a:pt x="112722" y="687173"/>
                </a:lnTo>
                <a:lnTo>
                  <a:pt x="105274" y="689016"/>
                </a:lnTo>
                <a:lnTo>
                  <a:pt x="99284" y="692701"/>
                </a:lnTo>
                <a:lnTo>
                  <a:pt x="93295" y="696233"/>
                </a:lnTo>
                <a:lnTo>
                  <a:pt x="70993" y="739191"/>
                </a:lnTo>
                <a:lnTo>
                  <a:pt x="68589" y="745511"/>
                </a:lnTo>
                <a:lnTo>
                  <a:pt x="45688" y="772175"/>
                </a:lnTo>
                <a:lnTo>
                  <a:pt x="33248" y="772175"/>
                </a:lnTo>
                <a:lnTo>
                  <a:pt x="27873" y="769413"/>
                </a:lnTo>
                <a:lnTo>
                  <a:pt x="27719" y="769334"/>
                </a:lnTo>
                <a:lnTo>
                  <a:pt x="23727" y="763652"/>
                </a:lnTo>
                <a:lnTo>
                  <a:pt x="19580" y="757970"/>
                </a:lnTo>
                <a:lnTo>
                  <a:pt x="17507" y="750905"/>
                </a:lnTo>
                <a:lnTo>
                  <a:pt x="17507" y="699711"/>
                </a:lnTo>
                <a:lnTo>
                  <a:pt x="14666" y="701455"/>
                </a:lnTo>
                <a:lnTo>
                  <a:pt x="359" y="734180"/>
                </a:lnTo>
                <a:lnTo>
                  <a:pt x="0" y="741537"/>
                </a:lnTo>
                <a:close/>
              </a:path>
              <a:path w="167004" h="1624329">
                <a:moveTo>
                  <a:pt x="17507" y="699711"/>
                </a:moveTo>
                <a:lnTo>
                  <a:pt x="17507" y="735395"/>
                </a:lnTo>
                <a:lnTo>
                  <a:pt x="18889" y="729559"/>
                </a:lnTo>
                <a:lnTo>
                  <a:pt x="24418" y="720344"/>
                </a:lnTo>
                <a:lnTo>
                  <a:pt x="27873" y="716889"/>
                </a:lnTo>
                <a:lnTo>
                  <a:pt x="36166" y="712282"/>
                </a:lnTo>
                <a:lnTo>
                  <a:pt x="40389" y="711130"/>
                </a:lnTo>
                <a:lnTo>
                  <a:pt x="44689" y="711130"/>
                </a:lnTo>
                <a:lnTo>
                  <a:pt x="44689" y="690858"/>
                </a:lnTo>
                <a:lnTo>
                  <a:pt x="35936" y="690858"/>
                </a:lnTo>
                <a:lnTo>
                  <a:pt x="28180" y="693008"/>
                </a:lnTo>
                <a:lnTo>
                  <a:pt x="21423" y="697308"/>
                </a:lnTo>
                <a:lnTo>
                  <a:pt x="17507" y="699711"/>
                </a:lnTo>
                <a:close/>
              </a:path>
              <a:path w="167004" h="1624329">
                <a:moveTo>
                  <a:pt x="2764" y="485788"/>
                </a:moveTo>
                <a:lnTo>
                  <a:pt x="2764" y="519651"/>
                </a:lnTo>
                <a:lnTo>
                  <a:pt x="164015" y="519651"/>
                </a:lnTo>
                <a:lnTo>
                  <a:pt x="164015" y="485788"/>
                </a:lnTo>
                <a:lnTo>
                  <a:pt x="162662" y="467273"/>
                </a:lnTo>
                <a:lnTo>
                  <a:pt x="158602" y="451349"/>
                </a:lnTo>
                <a:lnTo>
                  <a:pt x="151835" y="438017"/>
                </a:lnTo>
                <a:lnTo>
                  <a:pt x="146278" y="431716"/>
                </a:lnTo>
                <a:lnTo>
                  <a:pt x="146278" y="500301"/>
                </a:lnTo>
                <a:lnTo>
                  <a:pt x="20502" y="500301"/>
                </a:lnTo>
                <a:lnTo>
                  <a:pt x="20502" y="431716"/>
                </a:lnTo>
                <a:lnTo>
                  <a:pt x="14944" y="438017"/>
                </a:lnTo>
                <a:lnTo>
                  <a:pt x="8177" y="451349"/>
                </a:lnTo>
                <a:lnTo>
                  <a:pt x="4117" y="467273"/>
                </a:lnTo>
                <a:lnTo>
                  <a:pt x="2764" y="485788"/>
                </a:lnTo>
                <a:close/>
              </a:path>
              <a:path w="167004" h="1624329">
                <a:moveTo>
                  <a:pt x="20502" y="431716"/>
                </a:moveTo>
                <a:lnTo>
                  <a:pt x="20502" y="486249"/>
                </a:lnTo>
                <a:lnTo>
                  <a:pt x="20991" y="476185"/>
                </a:lnTo>
                <a:lnTo>
                  <a:pt x="22460" y="467186"/>
                </a:lnTo>
                <a:lnTo>
                  <a:pt x="49987" y="433842"/>
                </a:lnTo>
                <a:lnTo>
                  <a:pt x="50218" y="433727"/>
                </a:lnTo>
                <a:lnTo>
                  <a:pt x="57561" y="431207"/>
                </a:lnTo>
                <a:lnTo>
                  <a:pt x="65537" y="429408"/>
                </a:lnTo>
                <a:lnTo>
                  <a:pt x="74147" y="428328"/>
                </a:lnTo>
                <a:lnTo>
                  <a:pt x="83390" y="427968"/>
                </a:lnTo>
                <a:lnTo>
                  <a:pt x="92633" y="428328"/>
                </a:lnTo>
                <a:lnTo>
                  <a:pt x="101070" y="429386"/>
                </a:lnTo>
                <a:lnTo>
                  <a:pt x="101243" y="429408"/>
                </a:lnTo>
                <a:lnTo>
                  <a:pt x="138446" y="452386"/>
                </a:lnTo>
                <a:lnTo>
                  <a:pt x="146278" y="486249"/>
                </a:lnTo>
                <a:lnTo>
                  <a:pt x="146278" y="431716"/>
                </a:lnTo>
                <a:lnTo>
                  <a:pt x="101243" y="409391"/>
                </a:lnTo>
                <a:lnTo>
                  <a:pt x="83390" y="408157"/>
                </a:lnTo>
                <a:lnTo>
                  <a:pt x="65710" y="409352"/>
                </a:lnTo>
                <a:lnTo>
                  <a:pt x="50218" y="412884"/>
                </a:lnTo>
                <a:lnTo>
                  <a:pt x="49987" y="412937"/>
                </a:lnTo>
                <a:lnTo>
                  <a:pt x="36224" y="418912"/>
                </a:lnTo>
                <a:lnTo>
                  <a:pt x="24418" y="427277"/>
                </a:lnTo>
                <a:lnTo>
                  <a:pt x="20502" y="431716"/>
                </a:lnTo>
                <a:close/>
              </a:path>
              <a:path w="167004" h="1624329">
                <a:moveTo>
                  <a:pt x="2764" y="316333"/>
                </a:moveTo>
                <a:lnTo>
                  <a:pt x="2764" y="338678"/>
                </a:lnTo>
                <a:lnTo>
                  <a:pt x="164015" y="389127"/>
                </a:lnTo>
                <a:lnTo>
                  <a:pt x="164015" y="367934"/>
                </a:lnTo>
                <a:lnTo>
                  <a:pt x="123933" y="356186"/>
                </a:lnTo>
                <a:lnTo>
                  <a:pt x="123933" y="278598"/>
                </a:lnTo>
                <a:lnTo>
                  <a:pt x="107808" y="283620"/>
                </a:lnTo>
                <a:lnTo>
                  <a:pt x="107808" y="351348"/>
                </a:lnTo>
                <a:lnTo>
                  <a:pt x="29946" y="328082"/>
                </a:lnTo>
                <a:lnTo>
                  <a:pt x="29946" y="307868"/>
                </a:lnTo>
                <a:lnTo>
                  <a:pt x="2764" y="316333"/>
                </a:lnTo>
                <a:close/>
              </a:path>
              <a:path w="167004" h="1624329">
                <a:moveTo>
                  <a:pt x="123933" y="278598"/>
                </a:moveTo>
                <a:lnTo>
                  <a:pt x="123933" y="299056"/>
                </a:lnTo>
                <a:lnTo>
                  <a:pt x="164015" y="287308"/>
                </a:lnTo>
                <a:lnTo>
                  <a:pt x="164015" y="266115"/>
                </a:lnTo>
                <a:lnTo>
                  <a:pt x="123933" y="278598"/>
                </a:lnTo>
                <a:close/>
              </a:path>
              <a:path w="167004" h="1624329">
                <a:moveTo>
                  <a:pt x="29946" y="307868"/>
                </a:moveTo>
                <a:lnTo>
                  <a:pt x="29946" y="327160"/>
                </a:lnTo>
                <a:lnTo>
                  <a:pt x="107808" y="303894"/>
                </a:lnTo>
                <a:lnTo>
                  <a:pt x="107808" y="283620"/>
                </a:lnTo>
                <a:lnTo>
                  <a:pt x="29946" y="307868"/>
                </a:lnTo>
                <a:close/>
              </a:path>
              <a:path w="167004" h="1624329">
                <a:moveTo>
                  <a:pt x="20271" y="179820"/>
                </a:moveTo>
                <a:lnTo>
                  <a:pt x="20271" y="199170"/>
                </a:lnTo>
                <a:lnTo>
                  <a:pt x="164015" y="199170"/>
                </a:lnTo>
                <a:lnTo>
                  <a:pt x="164015" y="179820"/>
                </a:lnTo>
                <a:lnTo>
                  <a:pt x="20271" y="179820"/>
                </a:lnTo>
                <a:close/>
              </a:path>
              <a:path w="167004" h="1624329">
                <a:moveTo>
                  <a:pt x="2764" y="136513"/>
                </a:moveTo>
                <a:lnTo>
                  <a:pt x="2764" y="242478"/>
                </a:lnTo>
                <a:lnTo>
                  <a:pt x="20271" y="242478"/>
                </a:lnTo>
                <a:lnTo>
                  <a:pt x="20271" y="136513"/>
                </a:lnTo>
                <a:lnTo>
                  <a:pt x="2764" y="136513"/>
                </a:lnTo>
                <a:close/>
              </a:path>
              <a:path w="167004" h="1624329">
                <a:moveTo>
                  <a:pt x="2764" y="0"/>
                </a:moveTo>
                <a:lnTo>
                  <a:pt x="2764" y="100667"/>
                </a:lnTo>
                <a:lnTo>
                  <a:pt x="164015" y="100667"/>
                </a:lnTo>
                <a:lnTo>
                  <a:pt x="164015" y="0"/>
                </a:lnTo>
                <a:lnTo>
                  <a:pt x="146508" y="0"/>
                </a:lnTo>
                <a:lnTo>
                  <a:pt x="146508" y="81316"/>
                </a:lnTo>
                <a:lnTo>
                  <a:pt x="91452" y="81316"/>
                </a:lnTo>
                <a:lnTo>
                  <a:pt x="91452" y="6910"/>
                </a:lnTo>
                <a:lnTo>
                  <a:pt x="73945" y="6910"/>
                </a:lnTo>
                <a:lnTo>
                  <a:pt x="73945" y="81316"/>
                </a:lnTo>
                <a:lnTo>
                  <a:pt x="20271" y="81316"/>
                </a:lnTo>
                <a:lnTo>
                  <a:pt x="20271" y="0"/>
                </a:lnTo>
                <a:lnTo>
                  <a:pt x="27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D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6908" y="4023751"/>
            <a:ext cx="12649012" cy="2935198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9883" y="2322442"/>
            <a:ext cx="4535799" cy="797881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2052656" y="5726904"/>
            <a:ext cx="1262380" cy="255904"/>
          </a:xfrm>
          <a:custGeom>
            <a:avLst/>
            <a:gdLst/>
            <a:ahLst/>
            <a:cxnLst/>
            <a:rect l="l" t="t" r="r" b="b"/>
            <a:pathLst>
              <a:path w="1262379" h="255904">
                <a:moveTo>
                  <a:pt x="34176" y="182053"/>
                </a:moveTo>
                <a:lnTo>
                  <a:pt x="1563" y="203609"/>
                </a:lnTo>
                <a:lnTo>
                  <a:pt x="55" y="207742"/>
                </a:lnTo>
                <a:lnTo>
                  <a:pt x="0" y="208077"/>
                </a:lnTo>
                <a:lnTo>
                  <a:pt x="33332" y="239804"/>
                </a:lnTo>
                <a:lnTo>
                  <a:pt x="70755" y="252494"/>
                </a:lnTo>
                <a:lnTo>
                  <a:pt x="103424" y="255322"/>
                </a:lnTo>
                <a:lnTo>
                  <a:pt x="118314" y="254735"/>
                </a:lnTo>
                <a:lnTo>
                  <a:pt x="156700" y="245940"/>
                </a:lnTo>
                <a:lnTo>
                  <a:pt x="191212" y="219469"/>
                </a:lnTo>
                <a:lnTo>
                  <a:pt x="194130" y="214443"/>
                </a:lnTo>
                <a:lnTo>
                  <a:pt x="89798" y="214443"/>
                </a:lnTo>
                <a:lnTo>
                  <a:pt x="81533" y="213438"/>
                </a:lnTo>
                <a:lnTo>
                  <a:pt x="45792" y="191659"/>
                </a:lnTo>
                <a:lnTo>
                  <a:pt x="40431" y="184957"/>
                </a:lnTo>
                <a:lnTo>
                  <a:pt x="39091" y="183394"/>
                </a:lnTo>
                <a:lnTo>
                  <a:pt x="37527" y="182500"/>
                </a:lnTo>
                <a:lnTo>
                  <a:pt x="35740" y="182277"/>
                </a:lnTo>
                <a:lnTo>
                  <a:pt x="34176" y="182053"/>
                </a:lnTo>
                <a:close/>
              </a:path>
              <a:path w="1262379" h="255904">
                <a:moveTo>
                  <a:pt x="104429" y="0"/>
                </a:moveTo>
                <a:lnTo>
                  <a:pt x="65163" y="5654"/>
                </a:lnTo>
                <a:lnTo>
                  <a:pt x="26945" y="28773"/>
                </a:lnTo>
                <a:lnTo>
                  <a:pt x="9333" y="64940"/>
                </a:lnTo>
                <a:lnTo>
                  <a:pt x="8725" y="73603"/>
                </a:lnTo>
                <a:lnTo>
                  <a:pt x="8600" y="75390"/>
                </a:lnTo>
                <a:lnTo>
                  <a:pt x="23929" y="118027"/>
                </a:lnTo>
                <a:lnTo>
                  <a:pt x="59425" y="142278"/>
                </a:lnTo>
                <a:lnTo>
                  <a:pt x="119507" y="159827"/>
                </a:lnTo>
                <a:lnTo>
                  <a:pt x="126655" y="162061"/>
                </a:lnTo>
                <a:lnTo>
                  <a:pt x="132128" y="164518"/>
                </a:lnTo>
                <a:lnTo>
                  <a:pt x="135926" y="167199"/>
                </a:lnTo>
                <a:lnTo>
                  <a:pt x="139946" y="169656"/>
                </a:lnTo>
                <a:lnTo>
                  <a:pt x="142850" y="172560"/>
                </a:lnTo>
                <a:lnTo>
                  <a:pt x="144637" y="175910"/>
                </a:lnTo>
                <a:lnTo>
                  <a:pt x="146424" y="179038"/>
                </a:lnTo>
                <a:lnTo>
                  <a:pt x="147203" y="182053"/>
                </a:lnTo>
                <a:lnTo>
                  <a:pt x="147318" y="195903"/>
                </a:lnTo>
                <a:lnTo>
                  <a:pt x="142962" y="203051"/>
                </a:lnTo>
                <a:lnTo>
                  <a:pt x="99403" y="214443"/>
                </a:lnTo>
                <a:lnTo>
                  <a:pt x="194130" y="214443"/>
                </a:lnTo>
                <a:lnTo>
                  <a:pt x="196489" y="210381"/>
                </a:lnTo>
                <a:lnTo>
                  <a:pt x="200259" y="200538"/>
                </a:lnTo>
                <a:lnTo>
                  <a:pt x="202520" y="189941"/>
                </a:lnTo>
                <a:lnTo>
                  <a:pt x="203245" y="179038"/>
                </a:lnTo>
                <a:lnTo>
                  <a:pt x="203274" y="178591"/>
                </a:lnTo>
                <a:lnTo>
                  <a:pt x="202429" y="167199"/>
                </a:lnTo>
                <a:lnTo>
                  <a:pt x="202395" y="166738"/>
                </a:lnTo>
                <a:lnTo>
                  <a:pt x="199756" y="155639"/>
                </a:lnTo>
                <a:lnTo>
                  <a:pt x="170940" y="119535"/>
                </a:lnTo>
                <a:lnTo>
                  <a:pt x="91361" y="93484"/>
                </a:lnTo>
                <a:lnTo>
                  <a:pt x="83990" y="91250"/>
                </a:lnTo>
                <a:lnTo>
                  <a:pt x="64221" y="70699"/>
                </a:lnTo>
                <a:lnTo>
                  <a:pt x="64221" y="60200"/>
                </a:lnTo>
                <a:lnTo>
                  <a:pt x="67683" y="53834"/>
                </a:lnTo>
                <a:lnTo>
                  <a:pt x="74608" y="48919"/>
                </a:lnTo>
                <a:lnTo>
                  <a:pt x="80253" y="45674"/>
                </a:lnTo>
                <a:lnTo>
                  <a:pt x="80096" y="45674"/>
                </a:lnTo>
                <a:lnTo>
                  <a:pt x="87676" y="43140"/>
                </a:lnTo>
                <a:lnTo>
                  <a:pt x="96220" y="41695"/>
                </a:lnTo>
                <a:lnTo>
                  <a:pt x="106104" y="41213"/>
                </a:lnTo>
                <a:lnTo>
                  <a:pt x="194030" y="41213"/>
                </a:lnTo>
                <a:lnTo>
                  <a:pt x="194339" y="40543"/>
                </a:lnTo>
                <a:lnTo>
                  <a:pt x="193892" y="39202"/>
                </a:lnTo>
                <a:lnTo>
                  <a:pt x="193446" y="37639"/>
                </a:lnTo>
                <a:lnTo>
                  <a:pt x="192775" y="36299"/>
                </a:lnTo>
                <a:lnTo>
                  <a:pt x="155862" y="9549"/>
                </a:lnTo>
                <a:lnTo>
                  <a:pt x="113811" y="272"/>
                </a:lnTo>
                <a:lnTo>
                  <a:pt x="104429" y="0"/>
                </a:lnTo>
                <a:close/>
              </a:path>
              <a:path w="1262379" h="255904">
                <a:moveTo>
                  <a:pt x="194030" y="41213"/>
                </a:moveTo>
                <a:lnTo>
                  <a:pt x="106104" y="41213"/>
                </a:lnTo>
                <a:lnTo>
                  <a:pt x="117563" y="41695"/>
                </a:lnTo>
                <a:lnTo>
                  <a:pt x="116152" y="41695"/>
                </a:lnTo>
                <a:lnTo>
                  <a:pt x="155360" y="61987"/>
                </a:lnTo>
                <a:lnTo>
                  <a:pt x="157370" y="63774"/>
                </a:lnTo>
                <a:lnTo>
                  <a:pt x="158152" y="64333"/>
                </a:lnTo>
                <a:lnTo>
                  <a:pt x="159056" y="64940"/>
                </a:lnTo>
                <a:lnTo>
                  <a:pt x="160050" y="65338"/>
                </a:lnTo>
                <a:lnTo>
                  <a:pt x="161167" y="65561"/>
                </a:lnTo>
                <a:lnTo>
                  <a:pt x="161986" y="65338"/>
                </a:lnTo>
                <a:lnTo>
                  <a:pt x="162228" y="65338"/>
                </a:lnTo>
                <a:lnTo>
                  <a:pt x="163736" y="64333"/>
                </a:lnTo>
                <a:lnTo>
                  <a:pt x="191882" y="43558"/>
                </a:lnTo>
                <a:lnTo>
                  <a:pt x="193669" y="41995"/>
                </a:lnTo>
                <a:lnTo>
                  <a:pt x="194030" y="41213"/>
                </a:lnTo>
                <a:close/>
              </a:path>
              <a:path w="1262379" h="255904">
                <a:moveTo>
                  <a:pt x="289529" y="3350"/>
                </a:moveTo>
                <a:lnTo>
                  <a:pt x="234466" y="3350"/>
                </a:lnTo>
                <a:lnTo>
                  <a:pt x="232679" y="5472"/>
                </a:lnTo>
                <a:lnTo>
                  <a:pt x="232679" y="247392"/>
                </a:lnTo>
                <a:lnTo>
                  <a:pt x="233070" y="248955"/>
                </a:lnTo>
                <a:lnTo>
                  <a:pt x="233126" y="249179"/>
                </a:lnTo>
                <a:lnTo>
                  <a:pt x="234019" y="250296"/>
                </a:lnTo>
                <a:lnTo>
                  <a:pt x="235136" y="251412"/>
                </a:lnTo>
                <a:lnTo>
                  <a:pt x="237147" y="251971"/>
                </a:lnTo>
                <a:lnTo>
                  <a:pt x="285397" y="251971"/>
                </a:lnTo>
                <a:lnTo>
                  <a:pt x="287630" y="251412"/>
                </a:lnTo>
                <a:lnTo>
                  <a:pt x="288971" y="250296"/>
                </a:lnTo>
                <a:lnTo>
                  <a:pt x="290534" y="248955"/>
                </a:lnTo>
                <a:lnTo>
                  <a:pt x="291316" y="246833"/>
                </a:lnTo>
                <a:lnTo>
                  <a:pt x="291316" y="5472"/>
                </a:lnTo>
                <a:lnTo>
                  <a:pt x="289529" y="3350"/>
                </a:lnTo>
                <a:close/>
              </a:path>
              <a:path w="1262379" h="255904">
                <a:moveTo>
                  <a:pt x="409181" y="3350"/>
                </a:moveTo>
                <a:lnTo>
                  <a:pt x="333567" y="3350"/>
                </a:lnTo>
                <a:lnTo>
                  <a:pt x="331668" y="5472"/>
                </a:lnTo>
                <a:lnTo>
                  <a:pt x="331668" y="249402"/>
                </a:lnTo>
                <a:lnTo>
                  <a:pt x="334014" y="251971"/>
                </a:lnTo>
                <a:lnTo>
                  <a:pt x="375339" y="251971"/>
                </a:lnTo>
                <a:lnTo>
                  <a:pt x="376903" y="251524"/>
                </a:lnTo>
                <a:lnTo>
                  <a:pt x="377573" y="250631"/>
                </a:lnTo>
                <a:lnTo>
                  <a:pt x="378466" y="249737"/>
                </a:lnTo>
                <a:lnTo>
                  <a:pt x="378913" y="248173"/>
                </a:lnTo>
                <a:lnTo>
                  <a:pt x="378913" y="79634"/>
                </a:lnTo>
                <a:lnTo>
                  <a:pt x="379099" y="79076"/>
                </a:lnTo>
                <a:lnTo>
                  <a:pt x="379211" y="78741"/>
                </a:lnTo>
                <a:lnTo>
                  <a:pt x="378913" y="78741"/>
                </a:lnTo>
                <a:lnTo>
                  <a:pt x="379918" y="78406"/>
                </a:lnTo>
                <a:lnTo>
                  <a:pt x="380812" y="78182"/>
                </a:lnTo>
                <a:lnTo>
                  <a:pt x="439922" y="78182"/>
                </a:lnTo>
                <a:lnTo>
                  <a:pt x="414765" y="8376"/>
                </a:lnTo>
                <a:lnTo>
                  <a:pt x="414095" y="6366"/>
                </a:lnTo>
                <a:lnTo>
                  <a:pt x="413202" y="5026"/>
                </a:lnTo>
                <a:lnTo>
                  <a:pt x="410968" y="3685"/>
                </a:lnTo>
                <a:lnTo>
                  <a:pt x="409181" y="3350"/>
                </a:lnTo>
                <a:close/>
              </a:path>
              <a:path w="1262379" h="255904">
                <a:moveTo>
                  <a:pt x="439922" y="78182"/>
                </a:moveTo>
                <a:lnTo>
                  <a:pt x="380812" y="78182"/>
                </a:lnTo>
                <a:lnTo>
                  <a:pt x="381593" y="79076"/>
                </a:lnTo>
                <a:lnTo>
                  <a:pt x="382264" y="81086"/>
                </a:lnTo>
                <a:lnTo>
                  <a:pt x="440230" y="246610"/>
                </a:lnTo>
                <a:lnTo>
                  <a:pt x="441103" y="249402"/>
                </a:lnTo>
                <a:lnTo>
                  <a:pt x="441208" y="249737"/>
                </a:lnTo>
                <a:lnTo>
                  <a:pt x="441501" y="250296"/>
                </a:lnTo>
                <a:lnTo>
                  <a:pt x="443804" y="251971"/>
                </a:lnTo>
                <a:lnTo>
                  <a:pt x="478763" y="251971"/>
                </a:lnTo>
                <a:lnTo>
                  <a:pt x="480962" y="250296"/>
                </a:lnTo>
                <a:lnTo>
                  <a:pt x="481276" y="249737"/>
                </a:lnTo>
                <a:lnTo>
                  <a:pt x="482449" y="246610"/>
                </a:lnTo>
                <a:lnTo>
                  <a:pt x="515571" y="151785"/>
                </a:lnTo>
                <a:lnTo>
                  <a:pt x="466813" y="151785"/>
                </a:lnTo>
                <a:lnTo>
                  <a:pt x="466031" y="150780"/>
                </a:lnTo>
                <a:lnTo>
                  <a:pt x="465361" y="148770"/>
                </a:lnTo>
                <a:lnTo>
                  <a:pt x="440244" y="79076"/>
                </a:lnTo>
                <a:lnTo>
                  <a:pt x="440123" y="78741"/>
                </a:lnTo>
                <a:lnTo>
                  <a:pt x="440003" y="78406"/>
                </a:lnTo>
                <a:lnTo>
                  <a:pt x="439922" y="78182"/>
                </a:lnTo>
                <a:close/>
              </a:path>
              <a:path w="1262379" h="255904">
                <a:moveTo>
                  <a:pt x="602739" y="76172"/>
                </a:moveTo>
                <a:lnTo>
                  <a:pt x="543655" y="76172"/>
                </a:lnTo>
                <a:lnTo>
                  <a:pt x="544102" y="76842"/>
                </a:lnTo>
                <a:lnTo>
                  <a:pt x="544102" y="247503"/>
                </a:lnTo>
                <a:lnTo>
                  <a:pt x="544280" y="248173"/>
                </a:lnTo>
                <a:lnTo>
                  <a:pt x="544727" y="249402"/>
                </a:lnTo>
                <a:lnTo>
                  <a:pt x="545442" y="250296"/>
                </a:lnTo>
                <a:lnTo>
                  <a:pt x="546670" y="251524"/>
                </a:lnTo>
                <a:lnTo>
                  <a:pt x="546938" y="251524"/>
                </a:lnTo>
                <a:lnTo>
                  <a:pt x="548458" y="251971"/>
                </a:lnTo>
                <a:lnTo>
                  <a:pt x="599946" y="251971"/>
                </a:lnTo>
                <a:lnTo>
                  <a:pt x="602622" y="249402"/>
                </a:lnTo>
                <a:lnTo>
                  <a:pt x="602739" y="76172"/>
                </a:lnTo>
                <a:close/>
              </a:path>
              <a:path w="1262379" h="255904">
                <a:moveTo>
                  <a:pt x="601063" y="3350"/>
                </a:moveTo>
                <a:lnTo>
                  <a:pt x="522099" y="3350"/>
                </a:lnTo>
                <a:lnTo>
                  <a:pt x="519642" y="5919"/>
                </a:lnTo>
                <a:lnTo>
                  <a:pt x="518301" y="11057"/>
                </a:lnTo>
                <a:lnTo>
                  <a:pt x="470051" y="148770"/>
                </a:lnTo>
                <a:lnTo>
                  <a:pt x="469381" y="150557"/>
                </a:lnTo>
                <a:lnTo>
                  <a:pt x="468600" y="151562"/>
                </a:lnTo>
                <a:lnTo>
                  <a:pt x="467706" y="151785"/>
                </a:lnTo>
                <a:lnTo>
                  <a:pt x="515571" y="151785"/>
                </a:lnTo>
                <a:lnTo>
                  <a:pt x="540969" y="79076"/>
                </a:lnTo>
                <a:lnTo>
                  <a:pt x="541086" y="78741"/>
                </a:lnTo>
                <a:lnTo>
                  <a:pt x="541533" y="77177"/>
                </a:lnTo>
                <a:lnTo>
                  <a:pt x="542091" y="76395"/>
                </a:lnTo>
                <a:lnTo>
                  <a:pt x="542761" y="76395"/>
                </a:lnTo>
                <a:lnTo>
                  <a:pt x="543655" y="76172"/>
                </a:lnTo>
                <a:lnTo>
                  <a:pt x="602739" y="76172"/>
                </a:lnTo>
                <a:lnTo>
                  <a:pt x="602739" y="5472"/>
                </a:lnTo>
                <a:lnTo>
                  <a:pt x="602459" y="5026"/>
                </a:lnTo>
                <a:lnTo>
                  <a:pt x="601063" y="3350"/>
                </a:lnTo>
                <a:close/>
              </a:path>
              <a:path w="1262379" h="255904">
                <a:moveTo>
                  <a:pt x="748902" y="3350"/>
                </a:moveTo>
                <a:lnTo>
                  <a:pt x="644807" y="3350"/>
                </a:lnTo>
                <a:lnTo>
                  <a:pt x="643020" y="5472"/>
                </a:lnTo>
                <a:lnTo>
                  <a:pt x="643020" y="247503"/>
                </a:lnTo>
                <a:lnTo>
                  <a:pt x="643467" y="249179"/>
                </a:lnTo>
                <a:lnTo>
                  <a:pt x="644360" y="250296"/>
                </a:lnTo>
                <a:lnTo>
                  <a:pt x="645477" y="251412"/>
                </a:lnTo>
                <a:lnTo>
                  <a:pt x="647376" y="251971"/>
                </a:lnTo>
                <a:lnTo>
                  <a:pt x="698753" y="251971"/>
                </a:lnTo>
                <a:lnTo>
                  <a:pt x="701657" y="249402"/>
                </a:lnTo>
                <a:lnTo>
                  <a:pt x="701657" y="158040"/>
                </a:lnTo>
                <a:lnTo>
                  <a:pt x="702886" y="156811"/>
                </a:lnTo>
                <a:lnTo>
                  <a:pt x="755603" y="156811"/>
                </a:lnTo>
                <a:lnTo>
                  <a:pt x="768587" y="156267"/>
                </a:lnTo>
                <a:lnTo>
                  <a:pt x="812188" y="143241"/>
                </a:lnTo>
                <a:lnTo>
                  <a:pt x="839060" y="114928"/>
                </a:lnTo>
                <a:lnTo>
                  <a:pt x="703221" y="114928"/>
                </a:lnTo>
                <a:lnTo>
                  <a:pt x="701657" y="112806"/>
                </a:lnTo>
                <a:lnTo>
                  <a:pt x="701657" y="47468"/>
                </a:lnTo>
                <a:lnTo>
                  <a:pt x="703779" y="45569"/>
                </a:lnTo>
                <a:lnTo>
                  <a:pt x="838584" y="45569"/>
                </a:lnTo>
                <a:lnTo>
                  <a:pt x="833339" y="37192"/>
                </a:lnTo>
                <a:lnTo>
                  <a:pt x="797822" y="11727"/>
                </a:lnTo>
                <a:lnTo>
                  <a:pt x="762011" y="3874"/>
                </a:lnTo>
                <a:lnTo>
                  <a:pt x="748902" y="3350"/>
                </a:lnTo>
                <a:close/>
              </a:path>
              <a:path w="1262379" h="255904">
                <a:moveTo>
                  <a:pt x="838584" y="45569"/>
                </a:moveTo>
                <a:lnTo>
                  <a:pt x="753258" y="45569"/>
                </a:lnTo>
                <a:lnTo>
                  <a:pt x="760406" y="46797"/>
                </a:lnTo>
                <a:lnTo>
                  <a:pt x="772915" y="51712"/>
                </a:lnTo>
                <a:lnTo>
                  <a:pt x="777718" y="55509"/>
                </a:lnTo>
                <a:lnTo>
                  <a:pt x="781068" y="60647"/>
                </a:lnTo>
                <a:lnTo>
                  <a:pt x="784419" y="65561"/>
                </a:lnTo>
                <a:lnTo>
                  <a:pt x="786094" y="71928"/>
                </a:lnTo>
                <a:lnTo>
                  <a:pt x="786010" y="80751"/>
                </a:lnTo>
                <a:lnTo>
                  <a:pt x="785445" y="87515"/>
                </a:lnTo>
                <a:lnTo>
                  <a:pt x="755980" y="114342"/>
                </a:lnTo>
                <a:lnTo>
                  <a:pt x="747561" y="114928"/>
                </a:lnTo>
                <a:lnTo>
                  <a:pt x="839060" y="114928"/>
                </a:lnTo>
                <a:lnTo>
                  <a:pt x="839810" y="113609"/>
                </a:lnTo>
                <a:lnTo>
                  <a:pt x="843475" y="103619"/>
                </a:lnTo>
                <a:lnTo>
                  <a:pt x="845674" y="92667"/>
                </a:lnTo>
                <a:lnTo>
                  <a:pt x="846407" y="80751"/>
                </a:lnTo>
                <a:lnTo>
                  <a:pt x="845590" y="68102"/>
                </a:lnTo>
                <a:lnTo>
                  <a:pt x="843140" y="56626"/>
                </a:lnTo>
                <a:lnTo>
                  <a:pt x="839056" y="46323"/>
                </a:lnTo>
                <a:lnTo>
                  <a:pt x="838584" y="45569"/>
                </a:lnTo>
                <a:close/>
              </a:path>
              <a:path w="1262379" h="255904">
                <a:moveTo>
                  <a:pt x="932690" y="3350"/>
                </a:moveTo>
                <a:lnTo>
                  <a:pt x="877627" y="3350"/>
                </a:lnTo>
                <a:lnTo>
                  <a:pt x="875840" y="5472"/>
                </a:lnTo>
                <a:lnTo>
                  <a:pt x="875924" y="247727"/>
                </a:lnTo>
                <a:lnTo>
                  <a:pt x="880308" y="251971"/>
                </a:lnTo>
                <a:lnTo>
                  <a:pt x="1046948" y="251971"/>
                </a:lnTo>
                <a:lnTo>
                  <a:pt x="1048512" y="251412"/>
                </a:lnTo>
                <a:lnTo>
                  <a:pt x="1049406" y="250296"/>
                </a:lnTo>
                <a:lnTo>
                  <a:pt x="1050523" y="249179"/>
                </a:lnTo>
                <a:lnTo>
                  <a:pt x="1051081" y="247727"/>
                </a:lnTo>
                <a:lnTo>
                  <a:pt x="1051081" y="210757"/>
                </a:lnTo>
                <a:lnTo>
                  <a:pt x="1049071" y="209082"/>
                </a:lnTo>
                <a:lnTo>
                  <a:pt x="935706" y="209082"/>
                </a:lnTo>
                <a:lnTo>
                  <a:pt x="934477" y="207630"/>
                </a:lnTo>
                <a:lnTo>
                  <a:pt x="934477" y="5472"/>
                </a:lnTo>
                <a:lnTo>
                  <a:pt x="932690" y="3350"/>
                </a:lnTo>
                <a:close/>
              </a:path>
              <a:path w="1262379" h="255904">
                <a:moveTo>
                  <a:pt x="1256797" y="3350"/>
                </a:moveTo>
                <a:lnTo>
                  <a:pt x="1080998" y="3350"/>
                </a:lnTo>
                <a:lnTo>
                  <a:pt x="1079211" y="5472"/>
                </a:lnTo>
                <a:lnTo>
                  <a:pt x="1079211" y="249625"/>
                </a:lnTo>
                <a:lnTo>
                  <a:pt x="1081668" y="251971"/>
                </a:lnTo>
                <a:lnTo>
                  <a:pt x="1257914" y="251971"/>
                </a:lnTo>
                <a:lnTo>
                  <a:pt x="1259589" y="251412"/>
                </a:lnTo>
                <a:lnTo>
                  <a:pt x="1260483" y="250296"/>
                </a:lnTo>
                <a:lnTo>
                  <a:pt x="1261600" y="249179"/>
                </a:lnTo>
                <a:lnTo>
                  <a:pt x="1262158" y="247727"/>
                </a:lnTo>
                <a:lnTo>
                  <a:pt x="1262158" y="210757"/>
                </a:lnTo>
                <a:lnTo>
                  <a:pt x="1260148" y="209082"/>
                </a:lnTo>
                <a:lnTo>
                  <a:pt x="1139076" y="209082"/>
                </a:lnTo>
                <a:lnTo>
                  <a:pt x="1137848" y="207630"/>
                </a:lnTo>
                <a:lnTo>
                  <a:pt x="1137848" y="149440"/>
                </a:lnTo>
                <a:lnTo>
                  <a:pt x="1139412" y="148100"/>
                </a:lnTo>
                <a:lnTo>
                  <a:pt x="1216254" y="148100"/>
                </a:lnTo>
                <a:lnTo>
                  <a:pt x="1217594" y="147653"/>
                </a:lnTo>
                <a:lnTo>
                  <a:pt x="1218264" y="146759"/>
                </a:lnTo>
                <a:lnTo>
                  <a:pt x="1219158" y="145866"/>
                </a:lnTo>
                <a:lnTo>
                  <a:pt x="1219605" y="144749"/>
                </a:lnTo>
                <a:lnTo>
                  <a:pt x="1219605" y="107668"/>
                </a:lnTo>
                <a:lnTo>
                  <a:pt x="1217706" y="105881"/>
                </a:lnTo>
                <a:lnTo>
                  <a:pt x="1139523" y="105881"/>
                </a:lnTo>
                <a:lnTo>
                  <a:pt x="1137848" y="103982"/>
                </a:lnTo>
                <a:lnTo>
                  <a:pt x="1137848" y="48026"/>
                </a:lnTo>
                <a:lnTo>
                  <a:pt x="1139970" y="46239"/>
                </a:lnTo>
                <a:lnTo>
                  <a:pt x="1255792" y="46239"/>
                </a:lnTo>
                <a:lnTo>
                  <a:pt x="1258138" y="43893"/>
                </a:lnTo>
                <a:lnTo>
                  <a:pt x="1258138" y="39202"/>
                </a:lnTo>
                <a:lnTo>
                  <a:pt x="1258465" y="9716"/>
                </a:lnTo>
                <a:lnTo>
                  <a:pt x="1258473" y="5249"/>
                </a:lnTo>
                <a:lnTo>
                  <a:pt x="1256797" y="3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792" y="6386402"/>
            <a:ext cx="4290340" cy="1324357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8201216" y="5726904"/>
            <a:ext cx="1866264" cy="255904"/>
          </a:xfrm>
          <a:custGeom>
            <a:avLst/>
            <a:gdLst/>
            <a:ahLst/>
            <a:cxnLst/>
            <a:rect l="l" t="t" r="r" b="b"/>
            <a:pathLst>
              <a:path w="1866265" h="255904">
                <a:moveTo>
                  <a:pt x="77512" y="3350"/>
                </a:moveTo>
                <a:lnTo>
                  <a:pt x="1898" y="3350"/>
                </a:lnTo>
                <a:lnTo>
                  <a:pt x="0" y="5472"/>
                </a:lnTo>
                <a:lnTo>
                  <a:pt x="0" y="249402"/>
                </a:lnTo>
                <a:lnTo>
                  <a:pt x="2345" y="251971"/>
                </a:lnTo>
                <a:lnTo>
                  <a:pt x="43670" y="251971"/>
                </a:lnTo>
                <a:lnTo>
                  <a:pt x="45234" y="251524"/>
                </a:lnTo>
                <a:lnTo>
                  <a:pt x="45904" y="250631"/>
                </a:lnTo>
                <a:lnTo>
                  <a:pt x="46797" y="249737"/>
                </a:lnTo>
                <a:lnTo>
                  <a:pt x="47244" y="248173"/>
                </a:lnTo>
                <a:lnTo>
                  <a:pt x="47244" y="79634"/>
                </a:lnTo>
                <a:lnTo>
                  <a:pt x="47430" y="79076"/>
                </a:lnTo>
                <a:lnTo>
                  <a:pt x="47542" y="78741"/>
                </a:lnTo>
                <a:lnTo>
                  <a:pt x="47244" y="78741"/>
                </a:lnTo>
                <a:lnTo>
                  <a:pt x="48249" y="78406"/>
                </a:lnTo>
                <a:lnTo>
                  <a:pt x="49143" y="78182"/>
                </a:lnTo>
                <a:lnTo>
                  <a:pt x="108253" y="78182"/>
                </a:lnTo>
                <a:lnTo>
                  <a:pt x="83096" y="8376"/>
                </a:lnTo>
                <a:lnTo>
                  <a:pt x="82426" y="6366"/>
                </a:lnTo>
                <a:lnTo>
                  <a:pt x="81533" y="5026"/>
                </a:lnTo>
                <a:lnTo>
                  <a:pt x="79299" y="3685"/>
                </a:lnTo>
                <a:lnTo>
                  <a:pt x="77512" y="3350"/>
                </a:lnTo>
                <a:close/>
              </a:path>
              <a:path w="1866265" h="255904">
                <a:moveTo>
                  <a:pt x="108253" y="78182"/>
                </a:moveTo>
                <a:lnTo>
                  <a:pt x="49143" y="78182"/>
                </a:lnTo>
                <a:lnTo>
                  <a:pt x="49925" y="79076"/>
                </a:lnTo>
                <a:lnTo>
                  <a:pt x="50595" y="81086"/>
                </a:lnTo>
                <a:lnTo>
                  <a:pt x="108562" y="246610"/>
                </a:lnTo>
                <a:lnTo>
                  <a:pt x="109434" y="249402"/>
                </a:lnTo>
                <a:lnTo>
                  <a:pt x="109539" y="249737"/>
                </a:lnTo>
                <a:lnTo>
                  <a:pt x="109832" y="250296"/>
                </a:lnTo>
                <a:lnTo>
                  <a:pt x="112136" y="251971"/>
                </a:lnTo>
                <a:lnTo>
                  <a:pt x="147094" y="251971"/>
                </a:lnTo>
                <a:lnTo>
                  <a:pt x="149293" y="250296"/>
                </a:lnTo>
                <a:lnTo>
                  <a:pt x="149608" y="249737"/>
                </a:lnTo>
                <a:lnTo>
                  <a:pt x="150780" y="246610"/>
                </a:lnTo>
                <a:lnTo>
                  <a:pt x="183903" y="151785"/>
                </a:lnTo>
                <a:lnTo>
                  <a:pt x="135144" y="151785"/>
                </a:lnTo>
                <a:lnTo>
                  <a:pt x="134362" y="150780"/>
                </a:lnTo>
                <a:lnTo>
                  <a:pt x="133692" y="148770"/>
                </a:lnTo>
                <a:lnTo>
                  <a:pt x="108575" y="79076"/>
                </a:lnTo>
                <a:lnTo>
                  <a:pt x="108454" y="78741"/>
                </a:lnTo>
                <a:lnTo>
                  <a:pt x="108334" y="78406"/>
                </a:lnTo>
                <a:lnTo>
                  <a:pt x="108253" y="78182"/>
                </a:lnTo>
                <a:close/>
              </a:path>
              <a:path w="1866265" h="255904">
                <a:moveTo>
                  <a:pt x="271070" y="76172"/>
                </a:moveTo>
                <a:lnTo>
                  <a:pt x="211986" y="76172"/>
                </a:lnTo>
                <a:lnTo>
                  <a:pt x="212433" y="76842"/>
                </a:lnTo>
                <a:lnTo>
                  <a:pt x="212433" y="247503"/>
                </a:lnTo>
                <a:lnTo>
                  <a:pt x="212612" y="248173"/>
                </a:lnTo>
                <a:lnTo>
                  <a:pt x="213058" y="249402"/>
                </a:lnTo>
                <a:lnTo>
                  <a:pt x="213773" y="250296"/>
                </a:lnTo>
                <a:lnTo>
                  <a:pt x="215002" y="251524"/>
                </a:lnTo>
                <a:lnTo>
                  <a:pt x="215270" y="251524"/>
                </a:lnTo>
                <a:lnTo>
                  <a:pt x="216789" y="251971"/>
                </a:lnTo>
                <a:lnTo>
                  <a:pt x="268278" y="251971"/>
                </a:lnTo>
                <a:lnTo>
                  <a:pt x="270953" y="249402"/>
                </a:lnTo>
                <a:lnTo>
                  <a:pt x="271070" y="76172"/>
                </a:lnTo>
                <a:close/>
              </a:path>
              <a:path w="1866265" h="255904">
                <a:moveTo>
                  <a:pt x="269394" y="3350"/>
                </a:moveTo>
                <a:lnTo>
                  <a:pt x="190430" y="3350"/>
                </a:lnTo>
                <a:lnTo>
                  <a:pt x="187973" y="5919"/>
                </a:lnTo>
                <a:lnTo>
                  <a:pt x="186633" y="11057"/>
                </a:lnTo>
                <a:lnTo>
                  <a:pt x="138383" y="148770"/>
                </a:lnTo>
                <a:lnTo>
                  <a:pt x="137713" y="150557"/>
                </a:lnTo>
                <a:lnTo>
                  <a:pt x="136931" y="151562"/>
                </a:lnTo>
                <a:lnTo>
                  <a:pt x="136037" y="151785"/>
                </a:lnTo>
                <a:lnTo>
                  <a:pt x="183903" y="151785"/>
                </a:lnTo>
                <a:lnTo>
                  <a:pt x="209300" y="79076"/>
                </a:lnTo>
                <a:lnTo>
                  <a:pt x="209417" y="78741"/>
                </a:lnTo>
                <a:lnTo>
                  <a:pt x="209864" y="77177"/>
                </a:lnTo>
                <a:lnTo>
                  <a:pt x="210422" y="76395"/>
                </a:lnTo>
                <a:lnTo>
                  <a:pt x="211093" y="76395"/>
                </a:lnTo>
                <a:lnTo>
                  <a:pt x="211986" y="76172"/>
                </a:lnTo>
                <a:lnTo>
                  <a:pt x="271070" y="76172"/>
                </a:lnTo>
                <a:lnTo>
                  <a:pt x="271070" y="5472"/>
                </a:lnTo>
                <a:lnTo>
                  <a:pt x="270791" y="5026"/>
                </a:lnTo>
                <a:lnTo>
                  <a:pt x="269394" y="3350"/>
                </a:lnTo>
                <a:close/>
              </a:path>
              <a:path w="1866265" h="255904">
                <a:moveTo>
                  <a:pt x="417903" y="0"/>
                </a:moveTo>
                <a:lnTo>
                  <a:pt x="370721" y="8858"/>
                </a:lnTo>
                <a:lnTo>
                  <a:pt x="334303" y="34512"/>
                </a:lnTo>
                <a:lnTo>
                  <a:pt x="310950" y="74929"/>
                </a:lnTo>
                <a:lnTo>
                  <a:pt x="303901" y="109106"/>
                </a:lnTo>
                <a:lnTo>
                  <a:pt x="303854" y="109420"/>
                </a:lnTo>
                <a:lnTo>
                  <a:pt x="302990" y="128331"/>
                </a:lnTo>
                <a:lnTo>
                  <a:pt x="302990" y="129001"/>
                </a:lnTo>
                <a:lnTo>
                  <a:pt x="303818" y="147262"/>
                </a:lnTo>
                <a:lnTo>
                  <a:pt x="303833" y="147597"/>
                </a:lnTo>
                <a:lnTo>
                  <a:pt x="306360" y="164853"/>
                </a:lnTo>
                <a:lnTo>
                  <a:pt x="306409" y="165188"/>
                </a:lnTo>
                <a:lnTo>
                  <a:pt x="310614" y="181104"/>
                </a:lnTo>
                <a:lnTo>
                  <a:pt x="333717" y="221563"/>
                </a:lnTo>
                <a:lnTo>
                  <a:pt x="370093" y="246840"/>
                </a:lnTo>
                <a:lnTo>
                  <a:pt x="417903" y="255322"/>
                </a:lnTo>
                <a:lnTo>
                  <a:pt x="434395" y="254379"/>
                </a:lnTo>
                <a:lnTo>
                  <a:pt x="434647" y="254379"/>
                </a:lnTo>
                <a:lnTo>
                  <a:pt x="450033" y="251552"/>
                </a:lnTo>
                <a:lnTo>
                  <a:pt x="450235" y="251552"/>
                </a:lnTo>
                <a:lnTo>
                  <a:pt x="465085" y="246652"/>
                </a:lnTo>
                <a:lnTo>
                  <a:pt x="478550" y="239908"/>
                </a:lnTo>
                <a:lnTo>
                  <a:pt x="490697" y="231385"/>
                </a:lnTo>
                <a:lnTo>
                  <a:pt x="501335" y="221228"/>
                </a:lnTo>
                <a:lnTo>
                  <a:pt x="506849" y="214108"/>
                </a:lnTo>
                <a:lnTo>
                  <a:pt x="417903" y="214108"/>
                </a:lnTo>
                <a:lnTo>
                  <a:pt x="405136" y="212873"/>
                </a:lnTo>
                <a:lnTo>
                  <a:pt x="404981" y="212873"/>
                </a:lnTo>
                <a:lnTo>
                  <a:pt x="394026" y="209166"/>
                </a:lnTo>
                <a:lnTo>
                  <a:pt x="367543" y="167953"/>
                </a:lnTo>
                <a:lnTo>
                  <a:pt x="364292" y="129001"/>
                </a:lnTo>
                <a:lnTo>
                  <a:pt x="365039" y="109420"/>
                </a:lnTo>
                <a:lnTo>
                  <a:pt x="365109" y="107598"/>
                </a:lnTo>
                <a:lnTo>
                  <a:pt x="377360" y="61987"/>
                </a:lnTo>
                <a:lnTo>
                  <a:pt x="417903" y="40878"/>
                </a:lnTo>
                <a:lnTo>
                  <a:pt x="506027" y="40878"/>
                </a:lnTo>
                <a:lnTo>
                  <a:pt x="501084" y="34512"/>
                </a:lnTo>
                <a:lnTo>
                  <a:pt x="464896" y="8858"/>
                </a:lnTo>
                <a:lnTo>
                  <a:pt x="434740" y="984"/>
                </a:lnTo>
                <a:lnTo>
                  <a:pt x="417903" y="0"/>
                </a:lnTo>
                <a:close/>
              </a:path>
              <a:path w="1866265" h="255904">
                <a:moveTo>
                  <a:pt x="506027" y="40878"/>
                </a:moveTo>
                <a:lnTo>
                  <a:pt x="417903" y="40878"/>
                </a:lnTo>
                <a:lnTo>
                  <a:pt x="430573" y="42197"/>
                </a:lnTo>
                <a:lnTo>
                  <a:pt x="441442" y="46155"/>
                </a:lnTo>
                <a:lnTo>
                  <a:pt x="467577" y="89128"/>
                </a:lnTo>
                <a:lnTo>
                  <a:pt x="470818" y="128331"/>
                </a:lnTo>
                <a:lnTo>
                  <a:pt x="470844" y="129001"/>
                </a:lnTo>
                <a:lnTo>
                  <a:pt x="470153" y="147262"/>
                </a:lnTo>
                <a:lnTo>
                  <a:pt x="470048" y="150047"/>
                </a:lnTo>
                <a:lnTo>
                  <a:pt x="467694" y="167701"/>
                </a:lnTo>
                <a:lnTo>
                  <a:pt x="467661" y="167953"/>
                </a:lnTo>
                <a:lnTo>
                  <a:pt x="463766" y="182402"/>
                </a:lnTo>
                <a:lnTo>
                  <a:pt x="463682" y="182716"/>
                </a:lnTo>
                <a:lnTo>
                  <a:pt x="458111" y="194339"/>
                </a:lnTo>
                <a:lnTo>
                  <a:pt x="450823" y="202988"/>
                </a:lnTo>
                <a:lnTo>
                  <a:pt x="441693" y="209166"/>
                </a:lnTo>
                <a:lnTo>
                  <a:pt x="430719" y="212873"/>
                </a:lnTo>
                <a:lnTo>
                  <a:pt x="417903" y="214108"/>
                </a:lnTo>
                <a:lnTo>
                  <a:pt x="506849" y="214108"/>
                </a:lnTo>
                <a:lnTo>
                  <a:pt x="528552" y="165188"/>
                </a:lnTo>
                <a:lnTo>
                  <a:pt x="531232" y="147597"/>
                </a:lnTo>
                <a:lnTo>
                  <a:pt x="531282" y="147262"/>
                </a:lnTo>
                <a:lnTo>
                  <a:pt x="532130" y="129001"/>
                </a:lnTo>
                <a:lnTo>
                  <a:pt x="532161" y="128331"/>
                </a:lnTo>
                <a:lnTo>
                  <a:pt x="531296" y="109420"/>
                </a:lnTo>
                <a:lnTo>
                  <a:pt x="531282" y="109106"/>
                </a:lnTo>
                <a:lnTo>
                  <a:pt x="528680" y="91557"/>
                </a:lnTo>
                <a:lnTo>
                  <a:pt x="528643" y="91306"/>
                </a:lnTo>
                <a:lnTo>
                  <a:pt x="524285" y="75076"/>
                </a:lnTo>
                <a:lnTo>
                  <a:pt x="524245" y="74929"/>
                </a:lnTo>
                <a:lnTo>
                  <a:pt x="518088" y="59977"/>
                </a:lnTo>
                <a:lnTo>
                  <a:pt x="510319" y="46406"/>
                </a:lnTo>
                <a:lnTo>
                  <a:pt x="506027" y="40878"/>
                </a:lnTo>
                <a:close/>
              </a:path>
              <a:path w="1866265" h="255904">
                <a:moveTo>
                  <a:pt x="642426" y="3462"/>
                </a:moveTo>
                <a:lnTo>
                  <a:pt x="568443" y="3462"/>
                </a:lnTo>
                <a:lnTo>
                  <a:pt x="566924" y="3909"/>
                </a:lnTo>
                <a:lnTo>
                  <a:pt x="565728" y="5088"/>
                </a:lnTo>
                <a:lnTo>
                  <a:pt x="564690" y="5919"/>
                </a:lnTo>
                <a:lnTo>
                  <a:pt x="564132" y="7706"/>
                </a:lnTo>
                <a:lnTo>
                  <a:pt x="564132" y="249290"/>
                </a:lnTo>
                <a:lnTo>
                  <a:pt x="566700" y="251971"/>
                </a:lnTo>
                <a:lnTo>
                  <a:pt x="644548" y="251971"/>
                </a:lnTo>
                <a:lnTo>
                  <a:pt x="685343" y="248201"/>
                </a:lnTo>
                <a:lnTo>
                  <a:pt x="732545" y="228390"/>
                </a:lnTo>
                <a:lnTo>
                  <a:pt x="751078" y="210757"/>
                </a:lnTo>
                <a:lnTo>
                  <a:pt x="624220" y="210757"/>
                </a:lnTo>
                <a:lnTo>
                  <a:pt x="622769" y="209194"/>
                </a:lnTo>
                <a:lnTo>
                  <a:pt x="622769" y="46462"/>
                </a:lnTo>
                <a:lnTo>
                  <a:pt x="623885" y="44899"/>
                </a:lnTo>
                <a:lnTo>
                  <a:pt x="751442" y="44899"/>
                </a:lnTo>
                <a:lnTo>
                  <a:pt x="745906" y="38449"/>
                </a:lnTo>
                <a:lnTo>
                  <a:pt x="705028" y="13298"/>
                </a:lnTo>
                <a:lnTo>
                  <a:pt x="667835" y="5088"/>
                </a:lnTo>
                <a:lnTo>
                  <a:pt x="642426" y="3462"/>
                </a:lnTo>
                <a:close/>
              </a:path>
              <a:path w="1866265" h="255904">
                <a:moveTo>
                  <a:pt x="751442" y="44899"/>
                </a:moveTo>
                <a:lnTo>
                  <a:pt x="636841" y="44899"/>
                </a:lnTo>
                <a:lnTo>
                  <a:pt x="649804" y="45422"/>
                </a:lnTo>
                <a:lnTo>
                  <a:pt x="661553" y="46993"/>
                </a:lnTo>
                <a:lnTo>
                  <a:pt x="696819" y="64081"/>
                </a:lnTo>
                <a:lnTo>
                  <a:pt x="714075" y="100436"/>
                </a:lnTo>
                <a:lnTo>
                  <a:pt x="716240" y="126655"/>
                </a:lnTo>
                <a:lnTo>
                  <a:pt x="716253" y="126990"/>
                </a:lnTo>
                <a:lnTo>
                  <a:pt x="710975" y="165942"/>
                </a:lnTo>
                <a:lnTo>
                  <a:pt x="688023" y="197899"/>
                </a:lnTo>
                <a:lnTo>
                  <a:pt x="646663" y="210255"/>
                </a:lnTo>
                <a:lnTo>
                  <a:pt x="633491" y="210757"/>
                </a:lnTo>
                <a:lnTo>
                  <a:pt x="751078" y="210757"/>
                </a:lnTo>
                <a:lnTo>
                  <a:pt x="773884" y="162424"/>
                </a:lnTo>
                <a:lnTo>
                  <a:pt x="777553" y="126990"/>
                </a:lnTo>
                <a:lnTo>
                  <a:pt x="777570" y="126655"/>
                </a:lnTo>
                <a:lnTo>
                  <a:pt x="769654" y="76709"/>
                </a:lnTo>
                <a:lnTo>
                  <a:pt x="755665" y="49820"/>
                </a:lnTo>
                <a:lnTo>
                  <a:pt x="751442" y="44899"/>
                </a:lnTo>
                <a:close/>
              </a:path>
              <a:path w="1866265" h="255904">
                <a:moveTo>
                  <a:pt x="986645" y="3350"/>
                </a:moveTo>
                <a:lnTo>
                  <a:pt x="810846" y="3350"/>
                </a:lnTo>
                <a:lnTo>
                  <a:pt x="809059" y="5472"/>
                </a:lnTo>
                <a:lnTo>
                  <a:pt x="809059" y="249625"/>
                </a:lnTo>
                <a:lnTo>
                  <a:pt x="811516" y="251971"/>
                </a:lnTo>
                <a:lnTo>
                  <a:pt x="987762" y="251971"/>
                </a:lnTo>
                <a:lnTo>
                  <a:pt x="989437" y="251412"/>
                </a:lnTo>
                <a:lnTo>
                  <a:pt x="990331" y="250296"/>
                </a:lnTo>
                <a:lnTo>
                  <a:pt x="991448" y="249179"/>
                </a:lnTo>
                <a:lnTo>
                  <a:pt x="992006" y="247727"/>
                </a:lnTo>
                <a:lnTo>
                  <a:pt x="992006" y="210757"/>
                </a:lnTo>
                <a:lnTo>
                  <a:pt x="989996" y="209082"/>
                </a:lnTo>
                <a:lnTo>
                  <a:pt x="868924" y="209082"/>
                </a:lnTo>
                <a:lnTo>
                  <a:pt x="867696" y="207630"/>
                </a:lnTo>
                <a:lnTo>
                  <a:pt x="867696" y="149440"/>
                </a:lnTo>
                <a:lnTo>
                  <a:pt x="869259" y="148100"/>
                </a:lnTo>
                <a:lnTo>
                  <a:pt x="946102" y="148100"/>
                </a:lnTo>
                <a:lnTo>
                  <a:pt x="947442" y="147653"/>
                </a:lnTo>
                <a:lnTo>
                  <a:pt x="948112" y="146759"/>
                </a:lnTo>
                <a:lnTo>
                  <a:pt x="949006" y="145866"/>
                </a:lnTo>
                <a:lnTo>
                  <a:pt x="949452" y="144749"/>
                </a:lnTo>
                <a:lnTo>
                  <a:pt x="949452" y="107668"/>
                </a:lnTo>
                <a:lnTo>
                  <a:pt x="947554" y="105881"/>
                </a:lnTo>
                <a:lnTo>
                  <a:pt x="869371" y="105881"/>
                </a:lnTo>
                <a:lnTo>
                  <a:pt x="867696" y="103982"/>
                </a:lnTo>
                <a:lnTo>
                  <a:pt x="867696" y="48026"/>
                </a:lnTo>
                <a:lnTo>
                  <a:pt x="869818" y="46239"/>
                </a:lnTo>
                <a:lnTo>
                  <a:pt x="985640" y="46239"/>
                </a:lnTo>
                <a:lnTo>
                  <a:pt x="987985" y="43893"/>
                </a:lnTo>
                <a:lnTo>
                  <a:pt x="987985" y="39202"/>
                </a:lnTo>
                <a:lnTo>
                  <a:pt x="988313" y="9716"/>
                </a:lnTo>
                <a:lnTo>
                  <a:pt x="988320" y="5249"/>
                </a:lnTo>
                <a:lnTo>
                  <a:pt x="986645" y="3350"/>
                </a:lnTo>
                <a:close/>
              </a:path>
              <a:path w="1866265" h="255904">
                <a:moveTo>
                  <a:pt x="1131494" y="3350"/>
                </a:moveTo>
                <a:lnTo>
                  <a:pt x="1023378" y="3350"/>
                </a:lnTo>
                <a:lnTo>
                  <a:pt x="1021591" y="5472"/>
                </a:lnTo>
                <a:lnTo>
                  <a:pt x="1021591" y="247503"/>
                </a:lnTo>
                <a:lnTo>
                  <a:pt x="1022128" y="249290"/>
                </a:lnTo>
                <a:lnTo>
                  <a:pt x="1022932" y="250296"/>
                </a:lnTo>
                <a:lnTo>
                  <a:pt x="1024049" y="251412"/>
                </a:lnTo>
                <a:lnTo>
                  <a:pt x="1025947" y="251971"/>
                </a:lnTo>
                <a:lnTo>
                  <a:pt x="1077213" y="251971"/>
                </a:lnTo>
                <a:lnTo>
                  <a:pt x="1080228" y="249290"/>
                </a:lnTo>
                <a:lnTo>
                  <a:pt x="1080228" y="150445"/>
                </a:lnTo>
                <a:lnTo>
                  <a:pt x="1080452" y="149663"/>
                </a:lnTo>
                <a:lnTo>
                  <a:pt x="1080787" y="148993"/>
                </a:lnTo>
                <a:lnTo>
                  <a:pt x="1080899" y="148770"/>
                </a:lnTo>
                <a:lnTo>
                  <a:pt x="1081569" y="147876"/>
                </a:lnTo>
                <a:lnTo>
                  <a:pt x="1082686" y="147430"/>
                </a:lnTo>
                <a:lnTo>
                  <a:pt x="1181144" y="147430"/>
                </a:lnTo>
                <a:lnTo>
                  <a:pt x="1179074" y="142739"/>
                </a:lnTo>
                <a:lnTo>
                  <a:pt x="1177957" y="140058"/>
                </a:lnTo>
                <a:lnTo>
                  <a:pt x="1178403" y="138383"/>
                </a:lnTo>
                <a:lnTo>
                  <a:pt x="1180414" y="137713"/>
                </a:lnTo>
                <a:lnTo>
                  <a:pt x="1186487" y="135262"/>
                </a:lnTo>
                <a:lnTo>
                  <a:pt x="1216518" y="108624"/>
                </a:lnTo>
                <a:lnTo>
                  <a:pt x="1216909" y="107892"/>
                </a:lnTo>
                <a:lnTo>
                  <a:pt x="1081792" y="107892"/>
                </a:lnTo>
                <a:lnTo>
                  <a:pt x="1080228" y="105993"/>
                </a:lnTo>
                <a:lnTo>
                  <a:pt x="1080228" y="44452"/>
                </a:lnTo>
                <a:lnTo>
                  <a:pt x="1082257" y="42637"/>
                </a:lnTo>
                <a:lnTo>
                  <a:pt x="1220036" y="42637"/>
                </a:lnTo>
                <a:lnTo>
                  <a:pt x="1212182" y="30930"/>
                </a:lnTo>
                <a:lnTo>
                  <a:pt x="1201188" y="21109"/>
                </a:lnTo>
                <a:lnTo>
                  <a:pt x="1187534" y="13339"/>
                </a:lnTo>
                <a:lnTo>
                  <a:pt x="1171367" y="7790"/>
                </a:lnTo>
                <a:lnTo>
                  <a:pt x="1152687" y="4460"/>
                </a:lnTo>
                <a:lnTo>
                  <a:pt x="1131494" y="3350"/>
                </a:lnTo>
                <a:close/>
              </a:path>
              <a:path w="1866265" h="255904">
                <a:moveTo>
                  <a:pt x="1181144" y="147430"/>
                </a:moveTo>
                <a:lnTo>
                  <a:pt x="1120995" y="147430"/>
                </a:lnTo>
                <a:lnTo>
                  <a:pt x="1124122" y="148993"/>
                </a:lnTo>
                <a:lnTo>
                  <a:pt x="1125463" y="152121"/>
                </a:lnTo>
                <a:lnTo>
                  <a:pt x="1161650" y="245940"/>
                </a:lnTo>
                <a:lnTo>
                  <a:pt x="1162767" y="249960"/>
                </a:lnTo>
                <a:lnTo>
                  <a:pt x="1165224" y="251971"/>
                </a:lnTo>
                <a:lnTo>
                  <a:pt x="1220510" y="251971"/>
                </a:lnTo>
                <a:lnTo>
                  <a:pt x="1222074" y="251077"/>
                </a:lnTo>
                <a:lnTo>
                  <a:pt x="1222968" y="249290"/>
                </a:lnTo>
                <a:lnTo>
                  <a:pt x="1224084" y="247503"/>
                </a:lnTo>
                <a:lnTo>
                  <a:pt x="1224196" y="245381"/>
                </a:lnTo>
                <a:lnTo>
                  <a:pt x="1223303" y="242924"/>
                </a:lnTo>
                <a:lnTo>
                  <a:pt x="1181144" y="147430"/>
                </a:lnTo>
                <a:close/>
              </a:path>
              <a:path w="1866265" h="255904">
                <a:moveTo>
                  <a:pt x="1220036" y="42637"/>
                </a:moveTo>
                <a:lnTo>
                  <a:pt x="1129108" y="42637"/>
                </a:lnTo>
                <a:lnTo>
                  <a:pt x="1135934" y="43077"/>
                </a:lnTo>
                <a:lnTo>
                  <a:pt x="1143221" y="44647"/>
                </a:lnTo>
                <a:lnTo>
                  <a:pt x="1165671" y="75725"/>
                </a:lnTo>
                <a:lnTo>
                  <a:pt x="1165022" y="83138"/>
                </a:lnTo>
                <a:lnTo>
                  <a:pt x="1142671" y="105993"/>
                </a:lnTo>
                <a:lnTo>
                  <a:pt x="1142388" y="105993"/>
                </a:lnTo>
                <a:lnTo>
                  <a:pt x="1135117" y="107389"/>
                </a:lnTo>
                <a:lnTo>
                  <a:pt x="1126133" y="107892"/>
                </a:lnTo>
                <a:lnTo>
                  <a:pt x="1216909" y="107892"/>
                </a:lnTo>
                <a:lnTo>
                  <a:pt x="1226318" y="71704"/>
                </a:lnTo>
                <a:lnTo>
                  <a:pt x="1224748" y="56228"/>
                </a:lnTo>
                <a:lnTo>
                  <a:pt x="1220036" y="42637"/>
                </a:lnTo>
                <a:close/>
              </a:path>
              <a:path w="1866265" h="255904">
                <a:moveTo>
                  <a:pt x="1383458" y="3350"/>
                </a:moveTo>
                <a:lnTo>
                  <a:pt x="1325603" y="3350"/>
                </a:lnTo>
                <a:lnTo>
                  <a:pt x="1323704" y="3909"/>
                </a:lnTo>
                <a:lnTo>
                  <a:pt x="1322588" y="5026"/>
                </a:lnTo>
                <a:lnTo>
                  <a:pt x="1321471" y="5919"/>
                </a:lnTo>
                <a:lnTo>
                  <a:pt x="1320466" y="7594"/>
                </a:lnTo>
                <a:lnTo>
                  <a:pt x="1236140" y="242254"/>
                </a:lnTo>
                <a:lnTo>
                  <a:pt x="1235384" y="244711"/>
                </a:lnTo>
                <a:lnTo>
                  <a:pt x="1235302" y="247615"/>
                </a:lnTo>
                <a:lnTo>
                  <a:pt x="1237033" y="251077"/>
                </a:lnTo>
                <a:lnTo>
                  <a:pt x="1238485" y="251971"/>
                </a:lnTo>
                <a:lnTo>
                  <a:pt x="1281262" y="251971"/>
                </a:lnTo>
                <a:lnTo>
                  <a:pt x="1286065" y="247615"/>
                </a:lnTo>
                <a:lnTo>
                  <a:pt x="1303704" y="198360"/>
                </a:lnTo>
                <a:lnTo>
                  <a:pt x="1303824" y="198025"/>
                </a:lnTo>
                <a:lnTo>
                  <a:pt x="1304494" y="195791"/>
                </a:lnTo>
                <a:lnTo>
                  <a:pt x="1305946" y="194674"/>
                </a:lnTo>
                <a:lnTo>
                  <a:pt x="1454161" y="194674"/>
                </a:lnTo>
                <a:lnTo>
                  <a:pt x="1438277" y="150110"/>
                </a:lnTo>
                <a:lnTo>
                  <a:pt x="1317673" y="150110"/>
                </a:lnTo>
                <a:lnTo>
                  <a:pt x="1316668" y="148211"/>
                </a:lnTo>
                <a:lnTo>
                  <a:pt x="1318232" y="144414"/>
                </a:lnTo>
                <a:lnTo>
                  <a:pt x="1346713" y="66343"/>
                </a:lnTo>
                <a:lnTo>
                  <a:pt x="1347383" y="64779"/>
                </a:lnTo>
                <a:lnTo>
                  <a:pt x="1348053" y="63998"/>
                </a:lnTo>
                <a:lnTo>
                  <a:pt x="1407585" y="63998"/>
                </a:lnTo>
                <a:lnTo>
                  <a:pt x="1388596" y="10722"/>
                </a:lnTo>
                <a:lnTo>
                  <a:pt x="1386931" y="6142"/>
                </a:lnTo>
                <a:lnTo>
                  <a:pt x="1386850" y="5919"/>
                </a:lnTo>
                <a:lnTo>
                  <a:pt x="1385743" y="5026"/>
                </a:lnTo>
                <a:lnTo>
                  <a:pt x="1383458" y="3350"/>
                </a:lnTo>
                <a:close/>
              </a:path>
              <a:path w="1866265" h="255904">
                <a:moveTo>
                  <a:pt x="1454161" y="194674"/>
                </a:moveTo>
                <a:lnTo>
                  <a:pt x="1391500" y="194674"/>
                </a:lnTo>
                <a:lnTo>
                  <a:pt x="1392505" y="195009"/>
                </a:lnTo>
                <a:lnTo>
                  <a:pt x="1393064" y="195791"/>
                </a:lnTo>
                <a:lnTo>
                  <a:pt x="1393622" y="196350"/>
                </a:lnTo>
                <a:lnTo>
                  <a:pt x="1394069" y="197243"/>
                </a:lnTo>
                <a:lnTo>
                  <a:pt x="1394225" y="198025"/>
                </a:lnTo>
                <a:lnTo>
                  <a:pt x="1394292" y="198360"/>
                </a:lnTo>
                <a:lnTo>
                  <a:pt x="1411716" y="247280"/>
                </a:lnTo>
                <a:lnTo>
                  <a:pt x="1412450" y="249849"/>
                </a:lnTo>
                <a:lnTo>
                  <a:pt x="1412514" y="250072"/>
                </a:lnTo>
                <a:lnTo>
                  <a:pt x="1412609" y="250407"/>
                </a:lnTo>
                <a:lnTo>
                  <a:pt x="1414731" y="251971"/>
                </a:lnTo>
                <a:lnTo>
                  <a:pt x="1469347" y="251971"/>
                </a:lnTo>
                <a:lnTo>
                  <a:pt x="1470539" y="251077"/>
                </a:lnTo>
                <a:lnTo>
                  <a:pt x="1470874" y="250407"/>
                </a:lnTo>
                <a:lnTo>
                  <a:pt x="1471358" y="248955"/>
                </a:lnTo>
                <a:lnTo>
                  <a:pt x="1472028" y="246721"/>
                </a:lnTo>
                <a:lnTo>
                  <a:pt x="1472028" y="244711"/>
                </a:lnTo>
                <a:lnTo>
                  <a:pt x="1471358" y="242924"/>
                </a:lnTo>
                <a:lnTo>
                  <a:pt x="1454280" y="195009"/>
                </a:lnTo>
                <a:lnTo>
                  <a:pt x="1454161" y="194674"/>
                </a:lnTo>
                <a:close/>
              </a:path>
              <a:path w="1866265" h="255904">
                <a:moveTo>
                  <a:pt x="1583570" y="45569"/>
                </a:moveTo>
                <a:lnTo>
                  <a:pt x="1522476" y="45569"/>
                </a:lnTo>
                <a:lnTo>
                  <a:pt x="1523704" y="47021"/>
                </a:lnTo>
                <a:lnTo>
                  <a:pt x="1523704" y="250072"/>
                </a:lnTo>
                <a:lnTo>
                  <a:pt x="1525380" y="251971"/>
                </a:lnTo>
                <a:lnTo>
                  <a:pt x="1580443" y="251971"/>
                </a:lnTo>
                <a:lnTo>
                  <a:pt x="1582341" y="249849"/>
                </a:lnTo>
                <a:lnTo>
                  <a:pt x="1582341" y="46686"/>
                </a:lnTo>
                <a:lnTo>
                  <a:pt x="1583570" y="45569"/>
                </a:lnTo>
                <a:close/>
              </a:path>
              <a:path w="1866265" h="255904">
                <a:moveTo>
                  <a:pt x="1407585" y="63998"/>
                </a:moveTo>
                <a:lnTo>
                  <a:pt x="1349616" y="63998"/>
                </a:lnTo>
                <a:lnTo>
                  <a:pt x="1350454" y="64779"/>
                </a:lnTo>
                <a:lnTo>
                  <a:pt x="1351068" y="66008"/>
                </a:lnTo>
                <a:lnTo>
                  <a:pt x="1379214" y="144414"/>
                </a:lnTo>
                <a:lnTo>
                  <a:pt x="1380331" y="148211"/>
                </a:lnTo>
                <a:lnTo>
                  <a:pt x="1379326" y="150110"/>
                </a:lnTo>
                <a:lnTo>
                  <a:pt x="1438277" y="150110"/>
                </a:lnTo>
                <a:lnTo>
                  <a:pt x="1407585" y="63998"/>
                </a:lnTo>
                <a:close/>
              </a:path>
              <a:path w="1866265" h="255904">
                <a:moveTo>
                  <a:pt x="1650472" y="3350"/>
                </a:moveTo>
                <a:lnTo>
                  <a:pt x="1453452" y="3350"/>
                </a:lnTo>
                <a:lnTo>
                  <a:pt x="1451777" y="3909"/>
                </a:lnTo>
                <a:lnTo>
                  <a:pt x="1449543" y="6142"/>
                </a:lnTo>
                <a:lnTo>
                  <a:pt x="1448984" y="7594"/>
                </a:lnTo>
                <a:lnTo>
                  <a:pt x="1448984" y="43893"/>
                </a:lnTo>
                <a:lnTo>
                  <a:pt x="1451106" y="45569"/>
                </a:lnTo>
                <a:lnTo>
                  <a:pt x="1652706" y="45569"/>
                </a:lnTo>
                <a:lnTo>
                  <a:pt x="1654716" y="43893"/>
                </a:lnTo>
                <a:lnTo>
                  <a:pt x="1654716" y="7594"/>
                </a:lnTo>
                <a:lnTo>
                  <a:pt x="1654158" y="6142"/>
                </a:lnTo>
                <a:lnTo>
                  <a:pt x="1653041" y="5026"/>
                </a:lnTo>
                <a:lnTo>
                  <a:pt x="1652147" y="3909"/>
                </a:lnTo>
                <a:lnTo>
                  <a:pt x="1650472" y="3350"/>
                </a:lnTo>
                <a:close/>
              </a:path>
              <a:path w="1866265" h="255904">
                <a:moveTo>
                  <a:pt x="1860336" y="3350"/>
                </a:moveTo>
                <a:lnTo>
                  <a:pt x="1684536" y="3350"/>
                </a:lnTo>
                <a:lnTo>
                  <a:pt x="1682749" y="5472"/>
                </a:lnTo>
                <a:lnTo>
                  <a:pt x="1682749" y="249625"/>
                </a:lnTo>
                <a:lnTo>
                  <a:pt x="1685207" y="251971"/>
                </a:lnTo>
                <a:lnTo>
                  <a:pt x="1861453" y="251971"/>
                </a:lnTo>
                <a:lnTo>
                  <a:pt x="1863128" y="251412"/>
                </a:lnTo>
                <a:lnTo>
                  <a:pt x="1864021" y="250296"/>
                </a:lnTo>
                <a:lnTo>
                  <a:pt x="1865138" y="249179"/>
                </a:lnTo>
                <a:lnTo>
                  <a:pt x="1865697" y="247727"/>
                </a:lnTo>
                <a:lnTo>
                  <a:pt x="1865697" y="210757"/>
                </a:lnTo>
                <a:lnTo>
                  <a:pt x="1863686" y="209082"/>
                </a:lnTo>
                <a:lnTo>
                  <a:pt x="1742615" y="209082"/>
                </a:lnTo>
                <a:lnTo>
                  <a:pt x="1741386" y="207630"/>
                </a:lnTo>
                <a:lnTo>
                  <a:pt x="1741386" y="149440"/>
                </a:lnTo>
                <a:lnTo>
                  <a:pt x="1742950" y="148100"/>
                </a:lnTo>
                <a:lnTo>
                  <a:pt x="1819792" y="148100"/>
                </a:lnTo>
                <a:lnTo>
                  <a:pt x="1821133" y="147653"/>
                </a:lnTo>
                <a:lnTo>
                  <a:pt x="1821803" y="146759"/>
                </a:lnTo>
                <a:lnTo>
                  <a:pt x="1822696" y="145866"/>
                </a:lnTo>
                <a:lnTo>
                  <a:pt x="1823143" y="144749"/>
                </a:lnTo>
                <a:lnTo>
                  <a:pt x="1823143" y="107668"/>
                </a:lnTo>
                <a:lnTo>
                  <a:pt x="1821244" y="105881"/>
                </a:lnTo>
                <a:lnTo>
                  <a:pt x="1743062" y="105881"/>
                </a:lnTo>
                <a:lnTo>
                  <a:pt x="1741386" y="103982"/>
                </a:lnTo>
                <a:lnTo>
                  <a:pt x="1741386" y="48026"/>
                </a:lnTo>
                <a:lnTo>
                  <a:pt x="1743508" y="46239"/>
                </a:lnTo>
                <a:lnTo>
                  <a:pt x="1859330" y="46239"/>
                </a:lnTo>
                <a:lnTo>
                  <a:pt x="1861676" y="43893"/>
                </a:lnTo>
                <a:lnTo>
                  <a:pt x="1861676" y="39202"/>
                </a:lnTo>
                <a:lnTo>
                  <a:pt x="1862003" y="9716"/>
                </a:lnTo>
                <a:lnTo>
                  <a:pt x="1862011" y="5249"/>
                </a:lnTo>
                <a:lnTo>
                  <a:pt x="1860336" y="3350"/>
                </a:lnTo>
                <a:close/>
              </a:path>
            </a:pathLst>
          </a:custGeom>
          <a:solidFill>
            <a:srgbClr val="ADADA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23730" y="6386402"/>
            <a:ext cx="5076078" cy="1826960"/>
          </a:xfrm>
          <a:prstGeom prst="rect">
            <a:avLst/>
          </a:prstGeom>
        </p:spPr>
      </p:pic>
      <p:sp>
        <p:nvSpPr>
          <p:cNvPr id="8" name="object 8" descr=""/>
          <p:cNvSpPr/>
          <p:nvPr/>
        </p:nvSpPr>
        <p:spPr>
          <a:xfrm>
            <a:off x="14317972" y="5726904"/>
            <a:ext cx="1668780" cy="255904"/>
          </a:xfrm>
          <a:custGeom>
            <a:avLst/>
            <a:gdLst/>
            <a:ahLst/>
            <a:cxnLst/>
            <a:rect l="l" t="t" r="r" b="b"/>
            <a:pathLst>
              <a:path w="1668780" h="255904">
                <a:moveTo>
                  <a:pt x="113253" y="0"/>
                </a:moveTo>
                <a:lnTo>
                  <a:pt x="66259" y="8669"/>
                </a:lnTo>
                <a:lnTo>
                  <a:pt x="30407" y="34009"/>
                </a:lnTo>
                <a:lnTo>
                  <a:pt x="7727" y="73568"/>
                </a:lnTo>
                <a:lnTo>
                  <a:pt x="0" y="125650"/>
                </a:lnTo>
                <a:lnTo>
                  <a:pt x="858" y="144330"/>
                </a:lnTo>
                <a:lnTo>
                  <a:pt x="13737" y="193334"/>
                </a:lnTo>
                <a:lnTo>
                  <a:pt x="40941" y="229898"/>
                </a:lnTo>
                <a:lnTo>
                  <a:pt x="80919" y="251217"/>
                </a:lnTo>
                <a:lnTo>
                  <a:pt x="113253" y="255322"/>
                </a:lnTo>
                <a:lnTo>
                  <a:pt x="123032" y="255007"/>
                </a:lnTo>
                <a:lnTo>
                  <a:pt x="163848" y="244181"/>
                </a:lnTo>
                <a:lnTo>
                  <a:pt x="196685" y="218464"/>
                </a:lnTo>
                <a:lnTo>
                  <a:pt x="201778" y="212098"/>
                </a:lnTo>
                <a:lnTo>
                  <a:pt x="115598" y="212098"/>
                </a:lnTo>
                <a:lnTo>
                  <a:pt x="102865" y="210841"/>
                </a:lnTo>
                <a:lnTo>
                  <a:pt x="68856" y="180245"/>
                </a:lnTo>
                <a:lnTo>
                  <a:pt x="61317" y="126655"/>
                </a:lnTo>
                <a:lnTo>
                  <a:pt x="62142" y="106907"/>
                </a:lnTo>
                <a:lnTo>
                  <a:pt x="75390" y="61317"/>
                </a:lnTo>
                <a:lnTo>
                  <a:pt x="114928" y="40878"/>
                </a:lnTo>
                <a:lnTo>
                  <a:pt x="199154" y="40878"/>
                </a:lnTo>
                <a:lnTo>
                  <a:pt x="197208" y="38072"/>
                </a:lnTo>
                <a:lnTo>
                  <a:pt x="165607" y="12230"/>
                </a:lnTo>
                <a:lnTo>
                  <a:pt x="122802" y="356"/>
                </a:lnTo>
                <a:lnTo>
                  <a:pt x="113253" y="0"/>
                </a:lnTo>
                <a:close/>
              </a:path>
              <a:path w="1668780" h="255904">
                <a:moveTo>
                  <a:pt x="175575" y="166528"/>
                </a:moveTo>
                <a:lnTo>
                  <a:pt x="173118" y="167199"/>
                </a:lnTo>
                <a:lnTo>
                  <a:pt x="167387" y="180078"/>
                </a:lnTo>
                <a:lnTo>
                  <a:pt x="161921" y="189229"/>
                </a:lnTo>
                <a:lnTo>
                  <a:pt x="124980" y="211490"/>
                </a:lnTo>
                <a:lnTo>
                  <a:pt x="115598" y="212098"/>
                </a:lnTo>
                <a:lnTo>
                  <a:pt x="201778" y="212098"/>
                </a:lnTo>
                <a:lnTo>
                  <a:pt x="202046" y="211763"/>
                </a:lnTo>
                <a:lnTo>
                  <a:pt x="206290" y="205285"/>
                </a:lnTo>
                <a:lnTo>
                  <a:pt x="209417" y="199030"/>
                </a:lnTo>
                <a:lnTo>
                  <a:pt x="212768" y="192775"/>
                </a:lnTo>
                <a:lnTo>
                  <a:pt x="215002" y="187303"/>
                </a:lnTo>
                <a:lnTo>
                  <a:pt x="216119" y="182612"/>
                </a:lnTo>
                <a:lnTo>
                  <a:pt x="216434" y="180245"/>
                </a:lnTo>
                <a:lnTo>
                  <a:pt x="216342" y="177139"/>
                </a:lnTo>
                <a:lnTo>
                  <a:pt x="215448" y="176245"/>
                </a:lnTo>
                <a:lnTo>
                  <a:pt x="214555" y="175129"/>
                </a:lnTo>
                <a:lnTo>
                  <a:pt x="213550" y="174458"/>
                </a:lnTo>
                <a:lnTo>
                  <a:pt x="212433" y="174235"/>
                </a:lnTo>
                <a:lnTo>
                  <a:pt x="179596" y="167199"/>
                </a:lnTo>
                <a:lnTo>
                  <a:pt x="175575" y="166528"/>
                </a:lnTo>
                <a:close/>
              </a:path>
              <a:path w="1668780" h="255904">
                <a:moveTo>
                  <a:pt x="199154" y="40878"/>
                </a:moveTo>
                <a:lnTo>
                  <a:pt x="114928" y="40878"/>
                </a:lnTo>
                <a:lnTo>
                  <a:pt x="123954" y="41590"/>
                </a:lnTo>
                <a:lnTo>
                  <a:pt x="131933" y="43726"/>
                </a:lnTo>
                <a:lnTo>
                  <a:pt x="159157" y="80751"/>
                </a:lnTo>
                <a:lnTo>
                  <a:pt x="159604" y="82538"/>
                </a:lnTo>
                <a:lnTo>
                  <a:pt x="160050" y="83878"/>
                </a:lnTo>
                <a:lnTo>
                  <a:pt x="160497" y="84772"/>
                </a:lnTo>
                <a:lnTo>
                  <a:pt x="161167" y="85442"/>
                </a:lnTo>
                <a:lnTo>
                  <a:pt x="162508" y="85777"/>
                </a:lnTo>
                <a:lnTo>
                  <a:pt x="164518" y="85777"/>
                </a:lnTo>
                <a:lnTo>
                  <a:pt x="209752" y="82761"/>
                </a:lnTo>
                <a:lnTo>
                  <a:pt x="211763" y="82538"/>
                </a:lnTo>
                <a:lnTo>
                  <a:pt x="212991" y="81868"/>
                </a:lnTo>
                <a:lnTo>
                  <a:pt x="213438" y="80751"/>
                </a:lnTo>
                <a:lnTo>
                  <a:pt x="214108" y="79634"/>
                </a:lnTo>
                <a:lnTo>
                  <a:pt x="213996" y="77289"/>
                </a:lnTo>
                <a:lnTo>
                  <a:pt x="213103" y="73715"/>
                </a:lnTo>
                <a:lnTo>
                  <a:pt x="211386" y="65987"/>
                </a:lnTo>
                <a:lnTo>
                  <a:pt x="208915" y="58553"/>
                </a:lnTo>
                <a:lnTo>
                  <a:pt x="205690" y="51412"/>
                </a:lnTo>
                <a:lnTo>
                  <a:pt x="201711" y="44564"/>
                </a:lnTo>
                <a:lnTo>
                  <a:pt x="199154" y="40878"/>
                </a:lnTo>
                <a:close/>
              </a:path>
              <a:path w="1668780" h="255904">
                <a:moveTo>
                  <a:pt x="351355" y="0"/>
                </a:moveTo>
                <a:lnTo>
                  <a:pt x="304174" y="8858"/>
                </a:lnTo>
                <a:lnTo>
                  <a:pt x="267756" y="34512"/>
                </a:lnTo>
                <a:lnTo>
                  <a:pt x="244403" y="74929"/>
                </a:lnTo>
                <a:lnTo>
                  <a:pt x="240012" y="91306"/>
                </a:lnTo>
                <a:lnTo>
                  <a:pt x="239945" y="91557"/>
                </a:lnTo>
                <a:lnTo>
                  <a:pt x="237353" y="109106"/>
                </a:lnTo>
                <a:lnTo>
                  <a:pt x="237306" y="109420"/>
                </a:lnTo>
                <a:lnTo>
                  <a:pt x="236442" y="128331"/>
                </a:lnTo>
                <a:lnTo>
                  <a:pt x="236442" y="129001"/>
                </a:lnTo>
                <a:lnTo>
                  <a:pt x="237270" y="147262"/>
                </a:lnTo>
                <a:lnTo>
                  <a:pt x="237285" y="147597"/>
                </a:lnTo>
                <a:lnTo>
                  <a:pt x="239812" y="164853"/>
                </a:lnTo>
                <a:lnTo>
                  <a:pt x="239861" y="165188"/>
                </a:lnTo>
                <a:lnTo>
                  <a:pt x="244066" y="181104"/>
                </a:lnTo>
                <a:lnTo>
                  <a:pt x="267169" y="221563"/>
                </a:lnTo>
                <a:lnTo>
                  <a:pt x="303545" y="246840"/>
                </a:lnTo>
                <a:lnTo>
                  <a:pt x="351355" y="255322"/>
                </a:lnTo>
                <a:lnTo>
                  <a:pt x="367847" y="254379"/>
                </a:lnTo>
                <a:lnTo>
                  <a:pt x="368099" y="254379"/>
                </a:lnTo>
                <a:lnTo>
                  <a:pt x="383485" y="251552"/>
                </a:lnTo>
                <a:lnTo>
                  <a:pt x="383687" y="251552"/>
                </a:lnTo>
                <a:lnTo>
                  <a:pt x="398537" y="246652"/>
                </a:lnTo>
                <a:lnTo>
                  <a:pt x="412003" y="239908"/>
                </a:lnTo>
                <a:lnTo>
                  <a:pt x="424149" y="231385"/>
                </a:lnTo>
                <a:lnTo>
                  <a:pt x="434787" y="221228"/>
                </a:lnTo>
                <a:lnTo>
                  <a:pt x="440301" y="214108"/>
                </a:lnTo>
                <a:lnTo>
                  <a:pt x="351355" y="214108"/>
                </a:lnTo>
                <a:lnTo>
                  <a:pt x="338588" y="212873"/>
                </a:lnTo>
                <a:lnTo>
                  <a:pt x="338433" y="212873"/>
                </a:lnTo>
                <a:lnTo>
                  <a:pt x="327478" y="209166"/>
                </a:lnTo>
                <a:lnTo>
                  <a:pt x="317932" y="202800"/>
                </a:lnTo>
                <a:lnTo>
                  <a:pt x="310477" y="194004"/>
                </a:lnTo>
                <a:lnTo>
                  <a:pt x="304906" y="182402"/>
                </a:lnTo>
                <a:lnTo>
                  <a:pt x="300996" y="167953"/>
                </a:lnTo>
                <a:lnTo>
                  <a:pt x="300928" y="167701"/>
                </a:lnTo>
                <a:lnTo>
                  <a:pt x="298560" y="150047"/>
                </a:lnTo>
                <a:lnTo>
                  <a:pt x="297744" y="129001"/>
                </a:lnTo>
                <a:lnTo>
                  <a:pt x="298492" y="109420"/>
                </a:lnTo>
                <a:lnTo>
                  <a:pt x="298561" y="107598"/>
                </a:lnTo>
                <a:lnTo>
                  <a:pt x="310812" y="61987"/>
                </a:lnTo>
                <a:lnTo>
                  <a:pt x="351355" y="40878"/>
                </a:lnTo>
                <a:lnTo>
                  <a:pt x="439479" y="40878"/>
                </a:lnTo>
                <a:lnTo>
                  <a:pt x="434536" y="34512"/>
                </a:lnTo>
                <a:lnTo>
                  <a:pt x="398349" y="8858"/>
                </a:lnTo>
                <a:lnTo>
                  <a:pt x="368192" y="984"/>
                </a:lnTo>
                <a:lnTo>
                  <a:pt x="351355" y="0"/>
                </a:lnTo>
                <a:close/>
              </a:path>
              <a:path w="1668780" h="255904">
                <a:moveTo>
                  <a:pt x="439479" y="40878"/>
                </a:moveTo>
                <a:lnTo>
                  <a:pt x="351355" y="40878"/>
                </a:lnTo>
                <a:lnTo>
                  <a:pt x="364025" y="42197"/>
                </a:lnTo>
                <a:lnTo>
                  <a:pt x="374894" y="46155"/>
                </a:lnTo>
                <a:lnTo>
                  <a:pt x="401029" y="89128"/>
                </a:lnTo>
                <a:lnTo>
                  <a:pt x="404271" y="128331"/>
                </a:lnTo>
                <a:lnTo>
                  <a:pt x="404296" y="129001"/>
                </a:lnTo>
                <a:lnTo>
                  <a:pt x="403606" y="147262"/>
                </a:lnTo>
                <a:lnTo>
                  <a:pt x="403500" y="150047"/>
                </a:lnTo>
                <a:lnTo>
                  <a:pt x="401146" y="167701"/>
                </a:lnTo>
                <a:lnTo>
                  <a:pt x="401113" y="167953"/>
                </a:lnTo>
                <a:lnTo>
                  <a:pt x="397219" y="182402"/>
                </a:lnTo>
                <a:lnTo>
                  <a:pt x="397134" y="182716"/>
                </a:lnTo>
                <a:lnTo>
                  <a:pt x="391564" y="194339"/>
                </a:lnTo>
                <a:lnTo>
                  <a:pt x="384276" y="202988"/>
                </a:lnTo>
                <a:lnTo>
                  <a:pt x="375145" y="209166"/>
                </a:lnTo>
                <a:lnTo>
                  <a:pt x="364172" y="212873"/>
                </a:lnTo>
                <a:lnTo>
                  <a:pt x="351355" y="214108"/>
                </a:lnTo>
                <a:lnTo>
                  <a:pt x="440301" y="214108"/>
                </a:lnTo>
                <a:lnTo>
                  <a:pt x="462005" y="165188"/>
                </a:lnTo>
                <a:lnTo>
                  <a:pt x="464684" y="147597"/>
                </a:lnTo>
                <a:lnTo>
                  <a:pt x="464734" y="147262"/>
                </a:lnTo>
                <a:lnTo>
                  <a:pt x="465583" y="129001"/>
                </a:lnTo>
                <a:lnTo>
                  <a:pt x="465614" y="128331"/>
                </a:lnTo>
                <a:lnTo>
                  <a:pt x="464748" y="109420"/>
                </a:lnTo>
                <a:lnTo>
                  <a:pt x="464734" y="109106"/>
                </a:lnTo>
                <a:lnTo>
                  <a:pt x="462133" y="91557"/>
                </a:lnTo>
                <a:lnTo>
                  <a:pt x="462095" y="91306"/>
                </a:lnTo>
                <a:lnTo>
                  <a:pt x="457737" y="75076"/>
                </a:lnTo>
                <a:lnTo>
                  <a:pt x="457698" y="74929"/>
                </a:lnTo>
                <a:lnTo>
                  <a:pt x="451541" y="59977"/>
                </a:lnTo>
                <a:lnTo>
                  <a:pt x="443771" y="46406"/>
                </a:lnTo>
                <a:lnTo>
                  <a:pt x="439479" y="40878"/>
                </a:lnTo>
                <a:close/>
              </a:path>
              <a:path w="1668780" h="255904">
                <a:moveTo>
                  <a:pt x="575096" y="3350"/>
                </a:moveTo>
                <a:lnTo>
                  <a:pt x="499483" y="3350"/>
                </a:lnTo>
                <a:lnTo>
                  <a:pt x="497584" y="5472"/>
                </a:lnTo>
                <a:lnTo>
                  <a:pt x="497584" y="249402"/>
                </a:lnTo>
                <a:lnTo>
                  <a:pt x="499929" y="251971"/>
                </a:lnTo>
                <a:lnTo>
                  <a:pt x="541254" y="251971"/>
                </a:lnTo>
                <a:lnTo>
                  <a:pt x="542818" y="251524"/>
                </a:lnTo>
                <a:lnTo>
                  <a:pt x="543488" y="250631"/>
                </a:lnTo>
                <a:lnTo>
                  <a:pt x="544382" y="249737"/>
                </a:lnTo>
                <a:lnTo>
                  <a:pt x="544828" y="248173"/>
                </a:lnTo>
                <a:lnTo>
                  <a:pt x="544828" y="79634"/>
                </a:lnTo>
                <a:lnTo>
                  <a:pt x="545015" y="79076"/>
                </a:lnTo>
                <a:lnTo>
                  <a:pt x="545126" y="78741"/>
                </a:lnTo>
                <a:lnTo>
                  <a:pt x="544828" y="78741"/>
                </a:lnTo>
                <a:lnTo>
                  <a:pt x="545834" y="78406"/>
                </a:lnTo>
                <a:lnTo>
                  <a:pt x="546727" y="78182"/>
                </a:lnTo>
                <a:lnTo>
                  <a:pt x="605838" y="78182"/>
                </a:lnTo>
                <a:lnTo>
                  <a:pt x="580681" y="8376"/>
                </a:lnTo>
                <a:lnTo>
                  <a:pt x="580011" y="6366"/>
                </a:lnTo>
                <a:lnTo>
                  <a:pt x="579117" y="5026"/>
                </a:lnTo>
                <a:lnTo>
                  <a:pt x="576883" y="3685"/>
                </a:lnTo>
                <a:lnTo>
                  <a:pt x="575096" y="3350"/>
                </a:lnTo>
                <a:close/>
              </a:path>
              <a:path w="1668780" h="255904">
                <a:moveTo>
                  <a:pt x="605838" y="78182"/>
                </a:moveTo>
                <a:lnTo>
                  <a:pt x="546727" y="78182"/>
                </a:lnTo>
                <a:lnTo>
                  <a:pt x="547509" y="79076"/>
                </a:lnTo>
                <a:lnTo>
                  <a:pt x="548179" y="81086"/>
                </a:lnTo>
                <a:lnTo>
                  <a:pt x="606146" y="246610"/>
                </a:lnTo>
                <a:lnTo>
                  <a:pt x="607019" y="249402"/>
                </a:lnTo>
                <a:lnTo>
                  <a:pt x="607123" y="249737"/>
                </a:lnTo>
                <a:lnTo>
                  <a:pt x="607416" y="250296"/>
                </a:lnTo>
                <a:lnTo>
                  <a:pt x="609720" y="251971"/>
                </a:lnTo>
                <a:lnTo>
                  <a:pt x="644679" y="251971"/>
                </a:lnTo>
                <a:lnTo>
                  <a:pt x="646878" y="250296"/>
                </a:lnTo>
                <a:lnTo>
                  <a:pt x="647192" y="249737"/>
                </a:lnTo>
                <a:lnTo>
                  <a:pt x="648365" y="246610"/>
                </a:lnTo>
                <a:lnTo>
                  <a:pt x="681487" y="151785"/>
                </a:lnTo>
                <a:lnTo>
                  <a:pt x="632728" y="151785"/>
                </a:lnTo>
                <a:lnTo>
                  <a:pt x="631946" y="150780"/>
                </a:lnTo>
                <a:lnTo>
                  <a:pt x="631276" y="148770"/>
                </a:lnTo>
                <a:lnTo>
                  <a:pt x="606160" y="79076"/>
                </a:lnTo>
                <a:lnTo>
                  <a:pt x="606039" y="78741"/>
                </a:lnTo>
                <a:lnTo>
                  <a:pt x="605918" y="78406"/>
                </a:lnTo>
                <a:lnTo>
                  <a:pt x="605838" y="78182"/>
                </a:lnTo>
                <a:close/>
              </a:path>
              <a:path w="1668780" h="255904">
                <a:moveTo>
                  <a:pt x="768654" y="76172"/>
                </a:moveTo>
                <a:lnTo>
                  <a:pt x="709570" y="76172"/>
                </a:lnTo>
                <a:lnTo>
                  <a:pt x="710017" y="76842"/>
                </a:lnTo>
                <a:lnTo>
                  <a:pt x="710017" y="247503"/>
                </a:lnTo>
                <a:lnTo>
                  <a:pt x="710196" y="248173"/>
                </a:lnTo>
                <a:lnTo>
                  <a:pt x="710643" y="249402"/>
                </a:lnTo>
                <a:lnTo>
                  <a:pt x="711357" y="250296"/>
                </a:lnTo>
                <a:lnTo>
                  <a:pt x="712586" y="251524"/>
                </a:lnTo>
                <a:lnTo>
                  <a:pt x="712854" y="251524"/>
                </a:lnTo>
                <a:lnTo>
                  <a:pt x="714373" y="251971"/>
                </a:lnTo>
                <a:lnTo>
                  <a:pt x="765862" y="251971"/>
                </a:lnTo>
                <a:lnTo>
                  <a:pt x="768538" y="249402"/>
                </a:lnTo>
                <a:lnTo>
                  <a:pt x="768654" y="76172"/>
                </a:lnTo>
                <a:close/>
              </a:path>
              <a:path w="1668780" h="255904">
                <a:moveTo>
                  <a:pt x="766979" y="3350"/>
                </a:moveTo>
                <a:lnTo>
                  <a:pt x="688014" y="3350"/>
                </a:lnTo>
                <a:lnTo>
                  <a:pt x="685557" y="5919"/>
                </a:lnTo>
                <a:lnTo>
                  <a:pt x="684217" y="11057"/>
                </a:lnTo>
                <a:lnTo>
                  <a:pt x="635967" y="148770"/>
                </a:lnTo>
                <a:lnTo>
                  <a:pt x="635297" y="150557"/>
                </a:lnTo>
                <a:lnTo>
                  <a:pt x="634515" y="151562"/>
                </a:lnTo>
                <a:lnTo>
                  <a:pt x="633622" y="151785"/>
                </a:lnTo>
                <a:lnTo>
                  <a:pt x="681487" y="151785"/>
                </a:lnTo>
                <a:lnTo>
                  <a:pt x="706885" y="79076"/>
                </a:lnTo>
                <a:lnTo>
                  <a:pt x="707002" y="78741"/>
                </a:lnTo>
                <a:lnTo>
                  <a:pt x="707448" y="77177"/>
                </a:lnTo>
                <a:lnTo>
                  <a:pt x="708007" y="76395"/>
                </a:lnTo>
                <a:lnTo>
                  <a:pt x="708677" y="76395"/>
                </a:lnTo>
                <a:lnTo>
                  <a:pt x="709570" y="76172"/>
                </a:lnTo>
                <a:lnTo>
                  <a:pt x="768654" y="76172"/>
                </a:lnTo>
                <a:lnTo>
                  <a:pt x="768654" y="5472"/>
                </a:lnTo>
                <a:lnTo>
                  <a:pt x="768375" y="5026"/>
                </a:lnTo>
                <a:lnTo>
                  <a:pt x="766979" y="3350"/>
                </a:lnTo>
                <a:close/>
              </a:path>
              <a:path w="1668780" h="255904">
                <a:moveTo>
                  <a:pt x="914817" y="3350"/>
                </a:moveTo>
                <a:lnTo>
                  <a:pt x="810723" y="3350"/>
                </a:lnTo>
                <a:lnTo>
                  <a:pt x="808936" y="5472"/>
                </a:lnTo>
                <a:lnTo>
                  <a:pt x="808936" y="247503"/>
                </a:lnTo>
                <a:lnTo>
                  <a:pt x="809382" y="249179"/>
                </a:lnTo>
                <a:lnTo>
                  <a:pt x="810276" y="250296"/>
                </a:lnTo>
                <a:lnTo>
                  <a:pt x="811393" y="251412"/>
                </a:lnTo>
                <a:lnTo>
                  <a:pt x="813291" y="251971"/>
                </a:lnTo>
                <a:lnTo>
                  <a:pt x="864669" y="251971"/>
                </a:lnTo>
                <a:lnTo>
                  <a:pt x="867573" y="249402"/>
                </a:lnTo>
                <a:lnTo>
                  <a:pt x="867573" y="158040"/>
                </a:lnTo>
                <a:lnTo>
                  <a:pt x="868801" y="156811"/>
                </a:lnTo>
                <a:lnTo>
                  <a:pt x="921519" y="156811"/>
                </a:lnTo>
                <a:lnTo>
                  <a:pt x="934503" y="156267"/>
                </a:lnTo>
                <a:lnTo>
                  <a:pt x="978103" y="143241"/>
                </a:lnTo>
                <a:lnTo>
                  <a:pt x="1004975" y="114928"/>
                </a:lnTo>
                <a:lnTo>
                  <a:pt x="869136" y="114928"/>
                </a:lnTo>
                <a:lnTo>
                  <a:pt x="867573" y="112806"/>
                </a:lnTo>
                <a:lnTo>
                  <a:pt x="867573" y="47468"/>
                </a:lnTo>
                <a:lnTo>
                  <a:pt x="869695" y="45569"/>
                </a:lnTo>
                <a:lnTo>
                  <a:pt x="1004499" y="45569"/>
                </a:lnTo>
                <a:lnTo>
                  <a:pt x="999254" y="37192"/>
                </a:lnTo>
                <a:lnTo>
                  <a:pt x="963737" y="11727"/>
                </a:lnTo>
                <a:lnTo>
                  <a:pt x="927927" y="3874"/>
                </a:lnTo>
                <a:lnTo>
                  <a:pt x="914817" y="3350"/>
                </a:lnTo>
                <a:close/>
              </a:path>
              <a:path w="1668780" h="255904">
                <a:moveTo>
                  <a:pt x="1004499" y="45569"/>
                </a:moveTo>
                <a:lnTo>
                  <a:pt x="919173" y="45569"/>
                </a:lnTo>
                <a:lnTo>
                  <a:pt x="926321" y="46797"/>
                </a:lnTo>
                <a:lnTo>
                  <a:pt x="938830" y="51712"/>
                </a:lnTo>
                <a:lnTo>
                  <a:pt x="943633" y="55509"/>
                </a:lnTo>
                <a:lnTo>
                  <a:pt x="946984" y="60647"/>
                </a:lnTo>
                <a:lnTo>
                  <a:pt x="950334" y="65561"/>
                </a:lnTo>
                <a:lnTo>
                  <a:pt x="952010" y="71928"/>
                </a:lnTo>
                <a:lnTo>
                  <a:pt x="951926" y="80751"/>
                </a:lnTo>
                <a:lnTo>
                  <a:pt x="951361" y="87515"/>
                </a:lnTo>
                <a:lnTo>
                  <a:pt x="921896" y="114342"/>
                </a:lnTo>
                <a:lnTo>
                  <a:pt x="913477" y="114928"/>
                </a:lnTo>
                <a:lnTo>
                  <a:pt x="1004975" y="114928"/>
                </a:lnTo>
                <a:lnTo>
                  <a:pt x="1005725" y="113609"/>
                </a:lnTo>
                <a:lnTo>
                  <a:pt x="1009390" y="103619"/>
                </a:lnTo>
                <a:lnTo>
                  <a:pt x="1011589" y="92667"/>
                </a:lnTo>
                <a:lnTo>
                  <a:pt x="1012322" y="80751"/>
                </a:lnTo>
                <a:lnTo>
                  <a:pt x="1011505" y="68102"/>
                </a:lnTo>
                <a:lnTo>
                  <a:pt x="1009055" y="56626"/>
                </a:lnTo>
                <a:lnTo>
                  <a:pt x="1004972" y="46323"/>
                </a:lnTo>
                <a:lnTo>
                  <a:pt x="1004499" y="45569"/>
                </a:lnTo>
                <a:close/>
              </a:path>
              <a:path w="1668780" h="255904">
                <a:moveTo>
                  <a:pt x="1098606" y="3350"/>
                </a:moveTo>
                <a:lnTo>
                  <a:pt x="1043543" y="3350"/>
                </a:lnTo>
                <a:lnTo>
                  <a:pt x="1041756" y="5472"/>
                </a:lnTo>
                <a:lnTo>
                  <a:pt x="1041840" y="247727"/>
                </a:lnTo>
                <a:lnTo>
                  <a:pt x="1046223" y="251971"/>
                </a:lnTo>
                <a:lnTo>
                  <a:pt x="1212864" y="251971"/>
                </a:lnTo>
                <a:lnTo>
                  <a:pt x="1214428" y="251412"/>
                </a:lnTo>
                <a:lnTo>
                  <a:pt x="1215321" y="250296"/>
                </a:lnTo>
                <a:lnTo>
                  <a:pt x="1216438" y="249179"/>
                </a:lnTo>
                <a:lnTo>
                  <a:pt x="1216996" y="247727"/>
                </a:lnTo>
                <a:lnTo>
                  <a:pt x="1216996" y="210757"/>
                </a:lnTo>
                <a:lnTo>
                  <a:pt x="1214986" y="209082"/>
                </a:lnTo>
                <a:lnTo>
                  <a:pt x="1101621" y="209082"/>
                </a:lnTo>
                <a:lnTo>
                  <a:pt x="1100393" y="207630"/>
                </a:lnTo>
                <a:lnTo>
                  <a:pt x="1100393" y="5472"/>
                </a:lnTo>
                <a:lnTo>
                  <a:pt x="1098606" y="3350"/>
                </a:lnTo>
                <a:close/>
              </a:path>
              <a:path w="1668780" h="255904">
                <a:moveTo>
                  <a:pt x="1422713" y="3350"/>
                </a:moveTo>
                <a:lnTo>
                  <a:pt x="1246914" y="3350"/>
                </a:lnTo>
                <a:lnTo>
                  <a:pt x="1245127" y="5472"/>
                </a:lnTo>
                <a:lnTo>
                  <a:pt x="1245127" y="249625"/>
                </a:lnTo>
                <a:lnTo>
                  <a:pt x="1247584" y="251971"/>
                </a:lnTo>
                <a:lnTo>
                  <a:pt x="1423830" y="251971"/>
                </a:lnTo>
                <a:lnTo>
                  <a:pt x="1425505" y="251412"/>
                </a:lnTo>
                <a:lnTo>
                  <a:pt x="1426399" y="250296"/>
                </a:lnTo>
                <a:lnTo>
                  <a:pt x="1427516" y="249179"/>
                </a:lnTo>
                <a:lnTo>
                  <a:pt x="1428074" y="247727"/>
                </a:lnTo>
                <a:lnTo>
                  <a:pt x="1428074" y="210757"/>
                </a:lnTo>
                <a:lnTo>
                  <a:pt x="1426063" y="209082"/>
                </a:lnTo>
                <a:lnTo>
                  <a:pt x="1304992" y="209082"/>
                </a:lnTo>
                <a:lnTo>
                  <a:pt x="1303763" y="207630"/>
                </a:lnTo>
                <a:lnTo>
                  <a:pt x="1303763" y="149440"/>
                </a:lnTo>
                <a:lnTo>
                  <a:pt x="1305327" y="148100"/>
                </a:lnTo>
                <a:lnTo>
                  <a:pt x="1382170" y="148100"/>
                </a:lnTo>
                <a:lnTo>
                  <a:pt x="1383510" y="147653"/>
                </a:lnTo>
                <a:lnTo>
                  <a:pt x="1384180" y="146759"/>
                </a:lnTo>
                <a:lnTo>
                  <a:pt x="1385073" y="145866"/>
                </a:lnTo>
                <a:lnTo>
                  <a:pt x="1385520" y="144749"/>
                </a:lnTo>
                <a:lnTo>
                  <a:pt x="1385520" y="107668"/>
                </a:lnTo>
                <a:lnTo>
                  <a:pt x="1383621" y="105881"/>
                </a:lnTo>
                <a:lnTo>
                  <a:pt x="1305439" y="105881"/>
                </a:lnTo>
                <a:lnTo>
                  <a:pt x="1303763" y="103982"/>
                </a:lnTo>
                <a:lnTo>
                  <a:pt x="1303763" y="48026"/>
                </a:lnTo>
                <a:lnTo>
                  <a:pt x="1305886" y="46239"/>
                </a:lnTo>
                <a:lnTo>
                  <a:pt x="1421708" y="46239"/>
                </a:lnTo>
                <a:lnTo>
                  <a:pt x="1424053" y="43893"/>
                </a:lnTo>
                <a:lnTo>
                  <a:pt x="1424053" y="39202"/>
                </a:lnTo>
                <a:lnTo>
                  <a:pt x="1424381" y="9716"/>
                </a:lnTo>
                <a:lnTo>
                  <a:pt x="1424388" y="5249"/>
                </a:lnTo>
                <a:lnTo>
                  <a:pt x="1422713" y="3350"/>
                </a:lnTo>
                <a:close/>
              </a:path>
              <a:path w="1668780" h="255904">
                <a:moveTo>
                  <a:pt x="1504457" y="3350"/>
                </a:moveTo>
                <a:lnTo>
                  <a:pt x="1449729" y="3350"/>
                </a:lnTo>
                <a:lnTo>
                  <a:pt x="1447942" y="4467"/>
                </a:lnTo>
                <a:lnTo>
                  <a:pt x="1447373" y="6366"/>
                </a:lnTo>
                <a:lnTo>
                  <a:pt x="1447272" y="6701"/>
                </a:lnTo>
                <a:lnTo>
                  <a:pt x="1446950" y="8153"/>
                </a:lnTo>
                <a:lnTo>
                  <a:pt x="1446826" y="8711"/>
                </a:lnTo>
                <a:lnTo>
                  <a:pt x="1447272" y="10610"/>
                </a:lnTo>
                <a:lnTo>
                  <a:pt x="1448613" y="12397"/>
                </a:lnTo>
                <a:lnTo>
                  <a:pt x="1518977" y="120624"/>
                </a:lnTo>
                <a:lnTo>
                  <a:pt x="1520317" y="122858"/>
                </a:lnTo>
                <a:lnTo>
                  <a:pt x="1520987" y="124757"/>
                </a:lnTo>
                <a:lnTo>
                  <a:pt x="1520987" y="126320"/>
                </a:lnTo>
                <a:lnTo>
                  <a:pt x="1521211" y="127661"/>
                </a:lnTo>
                <a:lnTo>
                  <a:pt x="1520652" y="129336"/>
                </a:lnTo>
                <a:lnTo>
                  <a:pt x="1519312" y="131346"/>
                </a:lnTo>
                <a:lnTo>
                  <a:pt x="1445597" y="244041"/>
                </a:lnTo>
                <a:lnTo>
                  <a:pt x="1444566" y="246945"/>
                </a:lnTo>
                <a:lnTo>
                  <a:pt x="1444447" y="247280"/>
                </a:lnTo>
                <a:lnTo>
                  <a:pt x="1444368" y="247503"/>
                </a:lnTo>
                <a:lnTo>
                  <a:pt x="1445262" y="249290"/>
                </a:lnTo>
                <a:lnTo>
                  <a:pt x="1446379" y="251077"/>
                </a:lnTo>
                <a:lnTo>
                  <a:pt x="1448724" y="251971"/>
                </a:lnTo>
                <a:lnTo>
                  <a:pt x="1492171" y="251971"/>
                </a:lnTo>
                <a:lnTo>
                  <a:pt x="1500548" y="246945"/>
                </a:lnTo>
                <a:lnTo>
                  <a:pt x="1549245" y="167980"/>
                </a:lnTo>
                <a:lnTo>
                  <a:pt x="1550697" y="166640"/>
                </a:lnTo>
                <a:lnTo>
                  <a:pt x="1616716" y="166640"/>
                </a:lnTo>
                <a:lnTo>
                  <a:pt x="1589080" y="124757"/>
                </a:lnTo>
                <a:lnTo>
                  <a:pt x="1587889" y="122411"/>
                </a:lnTo>
                <a:lnTo>
                  <a:pt x="1587219" y="120624"/>
                </a:lnTo>
                <a:lnTo>
                  <a:pt x="1586772" y="117944"/>
                </a:lnTo>
                <a:lnTo>
                  <a:pt x="1587331" y="116268"/>
                </a:lnTo>
                <a:lnTo>
                  <a:pt x="1611666" y="79411"/>
                </a:lnTo>
                <a:lnTo>
                  <a:pt x="1555723" y="79411"/>
                </a:lnTo>
                <a:lnTo>
                  <a:pt x="1554606" y="78517"/>
                </a:lnTo>
                <a:lnTo>
                  <a:pt x="1553489" y="76730"/>
                </a:lnTo>
                <a:lnTo>
                  <a:pt x="1511940" y="8711"/>
                </a:lnTo>
                <a:lnTo>
                  <a:pt x="1510824" y="6924"/>
                </a:lnTo>
                <a:lnTo>
                  <a:pt x="1509483" y="5584"/>
                </a:lnTo>
                <a:lnTo>
                  <a:pt x="1507920" y="4690"/>
                </a:lnTo>
                <a:lnTo>
                  <a:pt x="1506579" y="3797"/>
                </a:lnTo>
                <a:lnTo>
                  <a:pt x="1504457" y="3350"/>
                </a:lnTo>
                <a:close/>
              </a:path>
              <a:path w="1668780" h="255904">
                <a:moveTo>
                  <a:pt x="1616716" y="166640"/>
                </a:moveTo>
                <a:lnTo>
                  <a:pt x="1550697" y="166640"/>
                </a:lnTo>
                <a:lnTo>
                  <a:pt x="1551813" y="166864"/>
                </a:lnTo>
                <a:lnTo>
                  <a:pt x="1552930" y="166864"/>
                </a:lnTo>
                <a:lnTo>
                  <a:pt x="1554382" y="168204"/>
                </a:lnTo>
                <a:lnTo>
                  <a:pt x="1556169" y="170884"/>
                </a:lnTo>
                <a:lnTo>
                  <a:pt x="1603414" y="246945"/>
                </a:lnTo>
                <a:lnTo>
                  <a:pt x="1605425" y="250296"/>
                </a:lnTo>
                <a:lnTo>
                  <a:pt x="1608998" y="251971"/>
                </a:lnTo>
                <a:lnTo>
                  <a:pt x="1664285" y="251971"/>
                </a:lnTo>
                <a:lnTo>
                  <a:pt x="1666630" y="251077"/>
                </a:lnTo>
                <a:lnTo>
                  <a:pt x="1667747" y="249290"/>
                </a:lnTo>
                <a:lnTo>
                  <a:pt x="1668740" y="247503"/>
                </a:lnTo>
                <a:lnTo>
                  <a:pt x="1668756" y="246945"/>
                </a:lnTo>
                <a:lnTo>
                  <a:pt x="1667819" y="244041"/>
                </a:lnTo>
                <a:lnTo>
                  <a:pt x="1667747" y="243818"/>
                </a:lnTo>
                <a:lnTo>
                  <a:pt x="1664397" y="238903"/>
                </a:lnTo>
                <a:lnTo>
                  <a:pt x="1616716" y="166640"/>
                </a:lnTo>
                <a:close/>
              </a:path>
              <a:path w="1668780" h="255904">
                <a:moveTo>
                  <a:pt x="1656131" y="3350"/>
                </a:moveTo>
                <a:lnTo>
                  <a:pt x="1609445" y="3350"/>
                </a:lnTo>
                <a:lnTo>
                  <a:pt x="1607323" y="3797"/>
                </a:lnTo>
                <a:lnTo>
                  <a:pt x="1560525" y="76730"/>
                </a:lnTo>
                <a:lnTo>
                  <a:pt x="1559408" y="78517"/>
                </a:lnTo>
                <a:lnTo>
                  <a:pt x="1558180" y="79411"/>
                </a:lnTo>
                <a:lnTo>
                  <a:pt x="1611666" y="79411"/>
                </a:lnTo>
                <a:lnTo>
                  <a:pt x="1656355" y="11727"/>
                </a:lnTo>
                <a:lnTo>
                  <a:pt x="1657919" y="9940"/>
                </a:lnTo>
                <a:lnTo>
                  <a:pt x="1658477" y="8153"/>
                </a:lnTo>
                <a:lnTo>
                  <a:pt x="1658170" y="6924"/>
                </a:lnTo>
                <a:lnTo>
                  <a:pt x="1658114" y="6701"/>
                </a:lnTo>
                <a:lnTo>
                  <a:pt x="1658030" y="6366"/>
                </a:lnTo>
                <a:lnTo>
                  <a:pt x="1657943" y="5584"/>
                </a:lnTo>
                <a:lnTo>
                  <a:pt x="1657819" y="4467"/>
                </a:lnTo>
                <a:lnTo>
                  <a:pt x="1657993" y="4467"/>
                </a:lnTo>
                <a:lnTo>
                  <a:pt x="1656131" y="3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949199" y="6470169"/>
            <a:ext cx="5207645" cy="1324357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79685" y="4379510"/>
            <a:ext cx="3400058" cy="303906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 descr=""/>
            <p:cNvSpPr/>
            <p:nvPr/>
          </p:nvSpPr>
          <p:spPr>
            <a:xfrm>
              <a:off x="0" y="5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100" y="10465651"/>
                  </a:moveTo>
                  <a:lnTo>
                    <a:pt x="842899" y="10465651"/>
                  </a:lnTo>
                  <a:lnTo>
                    <a:pt x="842899" y="0"/>
                  </a:lnTo>
                  <a:lnTo>
                    <a:pt x="832434" y="0"/>
                  </a:lnTo>
                  <a:lnTo>
                    <a:pt x="832434" y="10465651"/>
                  </a:lnTo>
                  <a:lnTo>
                    <a:pt x="0" y="10465651"/>
                  </a:lnTo>
                  <a:lnTo>
                    <a:pt x="0" y="10476116"/>
                  </a:lnTo>
                  <a:lnTo>
                    <a:pt x="832434" y="10476116"/>
                  </a:lnTo>
                  <a:lnTo>
                    <a:pt x="832434" y="11308550"/>
                  </a:lnTo>
                  <a:lnTo>
                    <a:pt x="842899" y="11308550"/>
                  </a:lnTo>
                  <a:lnTo>
                    <a:pt x="842899" y="10476116"/>
                  </a:lnTo>
                  <a:lnTo>
                    <a:pt x="20104100" y="10476116"/>
                  </a:lnTo>
                  <a:lnTo>
                    <a:pt x="20104100" y="10465651"/>
                  </a:lnTo>
                  <a:close/>
                </a:path>
              </a:pathLst>
            </a:custGeom>
            <a:solidFill>
              <a:srgbClr val="C67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268903" y="463315"/>
              <a:ext cx="1776095" cy="241935"/>
            </a:xfrm>
            <a:custGeom>
              <a:avLst/>
              <a:gdLst/>
              <a:ahLst/>
              <a:cxnLst/>
              <a:rect l="l" t="t" r="r" b="b"/>
              <a:pathLst>
                <a:path w="1776095" h="241934">
                  <a:moveTo>
                    <a:pt x="88122" y="0"/>
                  </a:moveTo>
                  <a:lnTo>
                    <a:pt x="44564" y="14072"/>
                  </a:lnTo>
                  <a:lnTo>
                    <a:pt x="18742" y="42532"/>
                  </a:lnTo>
                  <a:lnTo>
                    <a:pt x="3015" y="85107"/>
                  </a:lnTo>
                  <a:lnTo>
                    <a:pt x="0" y="120959"/>
                  </a:lnTo>
                  <a:lnTo>
                    <a:pt x="753" y="139660"/>
                  </a:lnTo>
                  <a:lnTo>
                    <a:pt x="12062" y="186968"/>
                  </a:lnTo>
                  <a:lnTo>
                    <a:pt x="34993" y="220014"/>
                  </a:lnTo>
                  <a:lnTo>
                    <a:pt x="76604" y="241039"/>
                  </a:lnTo>
                  <a:lnTo>
                    <a:pt x="88122" y="241919"/>
                  </a:lnTo>
                  <a:lnTo>
                    <a:pt x="99640" y="241039"/>
                  </a:lnTo>
                  <a:lnTo>
                    <a:pt x="141231" y="220014"/>
                  </a:lnTo>
                  <a:lnTo>
                    <a:pt x="142636" y="218464"/>
                  </a:lnTo>
                  <a:lnTo>
                    <a:pt x="88122" y="218464"/>
                  </a:lnTo>
                  <a:lnTo>
                    <a:pt x="79620" y="217752"/>
                  </a:lnTo>
                  <a:lnTo>
                    <a:pt x="43977" y="192831"/>
                  </a:lnTo>
                  <a:lnTo>
                    <a:pt x="28145" y="149524"/>
                  </a:lnTo>
                  <a:lnTo>
                    <a:pt x="26135" y="120959"/>
                  </a:lnTo>
                  <a:lnTo>
                    <a:pt x="26637" y="106111"/>
                  </a:lnTo>
                  <a:lnTo>
                    <a:pt x="34176" y="68353"/>
                  </a:lnTo>
                  <a:lnTo>
                    <a:pt x="56626" y="35182"/>
                  </a:lnTo>
                  <a:lnTo>
                    <a:pt x="88122" y="23454"/>
                  </a:lnTo>
                  <a:lnTo>
                    <a:pt x="142608" y="23454"/>
                  </a:lnTo>
                  <a:lnTo>
                    <a:pt x="141231" y="21926"/>
                  </a:lnTo>
                  <a:lnTo>
                    <a:pt x="131681" y="14072"/>
                  </a:lnTo>
                  <a:lnTo>
                    <a:pt x="121420" y="7915"/>
                  </a:lnTo>
                  <a:lnTo>
                    <a:pt x="110740" y="3518"/>
                  </a:lnTo>
                  <a:lnTo>
                    <a:pt x="99640" y="879"/>
                  </a:lnTo>
                  <a:lnTo>
                    <a:pt x="88122" y="0"/>
                  </a:lnTo>
                  <a:close/>
                </a:path>
                <a:path w="1776095" h="241934">
                  <a:moveTo>
                    <a:pt x="142608" y="23454"/>
                  </a:moveTo>
                  <a:lnTo>
                    <a:pt x="88122" y="23454"/>
                  </a:lnTo>
                  <a:lnTo>
                    <a:pt x="96625" y="24187"/>
                  </a:lnTo>
                  <a:lnTo>
                    <a:pt x="104708" y="26386"/>
                  </a:lnTo>
                  <a:lnTo>
                    <a:pt x="137336" y="58113"/>
                  </a:lnTo>
                  <a:lnTo>
                    <a:pt x="149587" y="106111"/>
                  </a:lnTo>
                  <a:lnTo>
                    <a:pt x="150110" y="120959"/>
                  </a:lnTo>
                  <a:lnTo>
                    <a:pt x="149587" y="135807"/>
                  </a:lnTo>
                  <a:lnTo>
                    <a:pt x="141733" y="173565"/>
                  </a:lnTo>
                  <a:lnTo>
                    <a:pt x="119619" y="207072"/>
                  </a:lnTo>
                  <a:lnTo>
                    <a:pt x="88122" y="218464"/>
                  </a:lnTo>
                  <a:lnTo>
                    <a:pt x="142636" y="218464"/>
                  </a:lnTo>
                  <a:lnTo>
                    <a:pt x="169272" y="172664"/>
                  </a:lnTo>
                  <a:lnTo>
                    <a:pt x="176245" y="120959"/>
                  </a:lnTo>
                  <a:lnTo>
                    <a:pt x="175471" y="102279"/>
                  </a:lnTo>
                  <a:lnTo>
                    <a:pt x="163848" y="55286"/>
                  </a:lnTo>
                  <a:lnTo>
                    <a:pt x="149775" y="31412"/>
                  </a:lnTo>
                  <a:lnTo>
                    <a:pt x="142608" y="23454"/>
                  </a:lnTo>
                  <a:close/>
                </a:path>
                <a:path w="1776095" h="241934">
                  <a:moveTo>
                    <a:pt x="291713" y="3685"/>
                  </a:moveTo>
                  <a:lnTo>
                    <a:pt x="220344" y="3685"/>
                  </a:lnTo>
                  <a:lnTo>
                    <a:pt x="220344" y="238233"/>
                  </a:lnTo>
                  <a:lnTo>
                    <a:pt x="295399" y="238233"/>
                  </a:lnTo>
                  <a:lnTo>
                    <a:pt x="306582" y="237730"/>
                  </a:lnTo>
                  <a:lnTo>
                    <a:pt x="343670" y="225752"/>
                  </a:lnTo>
                  <a:lnTo>
                    <a:pt x="355140" y="216119"/>
                  </a:lnTo>
                  <a:lnTo>
                    <a:pt x="246144" y="216119"/>
                  </a:lnTo>
                  <a:lnTo>
                    <a:pt x="246144" y="127325"/>
                  </a:lnTo>
                  <a:lnTo>
                    <a:pt x="346712" y="127325"/>
                  </a:lnTo>
                  <a:lnTo>
                    <a:pt x="341806" y="124059"/>
                  </a:lnTo>
                  <a:lnTo>
                    <a:pt x="331963" y="119556"/>
                  </a:lnTo>
                  <a:lnTo>
                    <a:pt x="320864" y="116268"/>
                  </a:lnTo>
                  <a:lnTo>
                    <a:pt x="329911" y="112918"/>
                  </a:lnTo>
                  <a:lnTo>
                    <a:pt x="337953" y="108562"/>
                  </a:lnTo>
                  <a:lnTo>
                    <a:pt x="341031" y="106216"/>
                  </a:lnTo>
                  <a:lnTo>
                    <a:pt x="246144" y="106216"/>
                  </a:lnTo>
                  <a:lnTo>
                    <a:pt x="246144" y="25800"/>
                  </a:lnTo>
                  <a:lnTo>
                    <a:pt x="349107" y="25800"/>
                  </a:lnTo>
                  <a:lnTo>
                    <a:pt x="348884" y="25507"/>
                  </a:lnTo>
                  <a:lnTo>
                    <a:pt x="311733" y="5528"/>
                  </a:lnTo>
                  <a:lnTo>
                    <a:pt x="302079" y="4146"/>
                  </a:lnTo>
                  <a:lnTo>
                    <a:pt x="291713" y="3685"/>
                  </a:lnTo>
                  <a:close/>
                </a:path>
                <a:path w="1776095" h="241934">
                  <a:moveTo>
                    <a:pt x="346712" y="127325"/>
                  </a:moveTo>
                  <a:lnTo>
                    <a:pt x="292718" y="127325"/>
                  </a:lnTo>
                  <a:lnTo>
                    <a:pt x="304153" y="128079"/>
                  </a:lnTo>
                  <a:lnTo>
                    <a:pt x="314330" y="130341"/>
                  </a:lnTo>
                  <a:lnTo>
                    <a:pt x="344424" y="162005"/>
                  </a:lnTo>
                  <a:lnTo>
                    <a:pt x="345324" y="171554"/>
                  </a:lnTo>
                  <a:lnTo>
                    <a:pt x="344424" y="181251"/>
                  </a:lnTo>
                  <a:lnTo>
                    <a:pt x="314163" y="213103"/>
                  </a:lnTo>
                  <a:lnTo>
                    <a:pt x="292718" y="216119"/>
                  </a:lnTo>
                  <a:lnTo>
                    <a:pt x="355140" y="216119"/>
                  </a:lnTo>
                  <a:lnTo>
                    <a:pt x="371459" y="173230"/>
                  </a:lnTo>
                  <a:lnTo>
                    <a:pt x="370601" y="162780"/>
                  </a:lnTo>
                  <a:lnTo>
                    <a:pt x="350392" y="129776"/>
                  </a:lnTo>
                  <a:lnTo>
                    <a:pt x="346712" y="127325"/>
                  </a:lnTo>
                  <a:close/>
                </a:path>
                <a:path w="1776095" h="241934">
                  <a:moveTo>
                    <a:pt x="349107" y="25800"/>
                  </a:moveTo>
                  <a:lnTo>
                    <a:pt x="289703" y="25800"/>
                  </a:lnTo>
                  <a:lnTo>
                    <a:pt x="299880" y="26491"/>
                  </a:lnTo>
                  <a:lnTo>
                    <a:pt x="308969" y="28564"/>
                  </a:lnTo>
                  <a:lnTo>
                    <a:pt x="335817" y="57275"/>
                  </a:lnTo>
                  <a:lnTo>
                    <a:pt x="336612" y="66008"/>
                  </a:lnTo>
                  <a:lnTo>
                    <a:pt x="335817" y="74762"/>
                  </a:lnTo>
                  <a:lnTo>
                    <a:pt x="308969" y="103536"/>
                  </a:lnTo>
                  <a:lnTo>
                    <a:pt x="289703" y="106216"/>
                  </a:lnTo>
                  <a:lnTo>
                    <a:pt x="341031" y="106216"/>
                  </a:lnTo>
                  <a:lnTo>
                    <a:pt x="361701" y="72709"/>
                  </a:lnTo>
                  <a:lnTo>
                    <a:pt x="362413" y="63327"/>
                  </a:lnTo>
                  <a:lnTo>
                    <a:pt x="361868" y="54574"/>
                  </a:lnTo>
                  <a:lnTo>
                    <a:pt x="360235" y="46406"/>
                  </a:lnTo>
                  <a:lnTo>
                    <a:pt x="357512" y="38826"/>
                  </a:lnTo>
                  <a:lnTo>
                    <a:pt x="353803" y="32019"/>
                  </a:lnTo>
                  <a:lnTo>
                    <a:pt x="353701" y="31831"/>
                  </a:lnTo>
                  <a:lnTo>
                    <a:pt x="349107" y="25800"/>
                  </a:lnTo>
                  <a:close/>
                </a:path>
                <a:path w="1776095" h="241934">
                  <a:moveTo>
                    <a:pt x="422594" y="172560"/>
                  </a:moveTo>
                  <a:lnTo>
                    <a:pt x="399139" y="181942"/>
                  </a:lnTo>
                  <a:lnTo>
                    <a:pt x="404731" y="195386"/>
                  </a:lnTo>
                  <a:lnTo>
                    <a:pt x="411788" y="207239"/>
                  </a:lnTo>
                  <a:lnTo>
                    <a:pt x="441504" y="233060"/>
                  </a:lnTo>
                  <a:lnTo>
                    <a:pt x="480896" y="241919"/>
                  </a:lnTo>
                  <a:lnTo>
                    <a:pt x="493021" y="241228"/>
                  </a:lnTo>
                  <a:lnTo>
                    <a:pt x="532790" y="224579"/>
                  </a:lnTo>
                  <a:lnTo>
                    <a:pt x="539008" y="218464"/>
                  </a:lnTo>
                  <a:lnTo>
                    <a:pt x="481231" y="218464"/>
                  </a:lnTo>
                  <a:lnTo>
                    <a:pt x="461860" y="215595"/>
                  </a:lnTo>
                  <a:lnTo>
                    <a:pt x="445630" y="206988"/>
                  </a:lnTo>
                  <a:lnTo>
                    <a:pt x="432541" y="192643"/>
                  </a:lnTo>
                  <a:lnTo>
                    <a:pt x="422594" y="172560"/>
                  </a:lnTo>
                  <a:close/>
                </a:path>
                <a:path w="1776095" h="241934">
                  <a:moveTo>
                    <a:pt x="562317" y="3685"/>
                  </a:moveTo>
                  <a:lnTo>
                    <a:pt x="536517" y="3685"/>
                  </a:lnTo>
                  <a:lnTo>
                    <a:pt x="536496" y="149775"/>
                  </a:lnTo>
                  <a:lnTo>
                    <a:pt x="535638" y="163387"/>
                  </a:lnTo>
                  <a:lnTo>
                    <a:pt x="521439" y="199700"/>
                  </a:lnTo>
                  <a:lnTo>
                    <a:pt x="481231" y="218464"/>
                  </a:lnTo>
                  <a:lnTo>
                    <a:pt x="539008" y="218464"/>
                  </a:lnTo>
                  <a:lnTo>
                    <a:pt x="559804" y="176078"/>
                  </a:lnTo>
                  <a:lnTo>
                    <a:pt x="562317" y="149775"/>
                  </a:lnTo>
                  <a:lnTo>
                    <a:pt x="562317" y="3685"/>
                  </a:lnTo>
                  <a:close/>
                </a:path>
                <a:path w="1776095" h="241934">
                  <a:moveTo>
                    <a:pt x="769594" y="3685"/>
                  </a:moveTo>
                  <a:lnTo>
                    <a:pt x="622834" y="3685"/>
                  </a:lnTo>
                  <a:lnTo>
                    <a:pt x="622834" y="238233"/>
                  </a:lnTo>
                  <a:lnTo>
                    <a:pt x="770934" y="238233"/>
                  </a:lnTo>
                  <a:lnTo>
                    <a:pt x="770934" y="215784"/>
                  </a:lnTo>
                  <a:lnTo>
                    <a:pt x="648634" y="215784"/>
                  </a:lnTo>
                  <a:lnTo>
                    <a:pt x="648634" y="131011"/>
                  </a:lnTo>
                  <a:lnTo>
                    <a:pt x="728380" y="131011"/>
                  </a:lnTo>
                  <a:lnTo>
                    <a:pt x="728380" y="108562"/>
                  </a:lnTo>
                  <a:lnTo>
                    <a:pt x="648634" y="108562"/>
                  </a:lnTo>
                  <a:lnTo>
                    <a:pt x="648634" y="26135"/>
                  </a:lnTo>
                  <a:lnTo>
                    <a:pt x="769594" y="26135"/>
                  </a:lnTo>
                  <a:lnTo>
                    <a:pt x="769594" y="3685"/>
                  </a:lnTo>
                  <a:close/>
                </a:path>
                <a:path w="1776095" h="241934">
                  <a:moveTo>
                    <a:pt x="893773" y="0"/>
                  </a:moveTo>
                  <a:lnTo>
                    <a:pt x="849879" y="14072"/>
                  </a:lnTo>
                  <a:lnTo>
                    <a:pt x="824058" y="42532"/>
                  </a:lnTo>
                  <a:lnTo>
                    <a:pt x="808080" y="85107"/>
                  </a:lnTo>
                  <a:lnTo>
                    <a:pt x="804980" y="120959"/>
                  </a:lnTo>
                  <a:lnTo>
                    <a:pt x="805755" y="139660"/>
                  </a:lnTo>
                  <a:lnTo>
                    <a:pt x="817378" y="186968"/>
                  </a:lnTo>
                  <a:lnTo>
                    <a:pt x="840309" y="220014"/>
                  </a:lnTo>
                  <a:lnTo>
                    <a:pt x="882234" y="241039"/>
                  </a:lnTo>
                  <a:lnTo>
                    <a:pt x="893773" y="241919"/>
                  </a:lnTo>
                  <a:lnTo>
                    <a:pt x="903763" y="241395"/>
                  </a:lnTo>
                  <a:lnTo>
                    <a:pt x="946547" y="222987"/>
                  </a:lnTo>
                  <a:lnTo>
                    <a:pt x="951241" y="218464"/>
                  </a:lnTo>
                  <a:lnTo>
                    <a:pt x="893773" y="218464"/>
                  </a:lnTo>
                  <a:lnTo>
                    <a:pt x="885250" y="217752"/>
                  </a:lnTo>
                  <a:lnTo>
                    <a:pt x="849293" y="192831"/>
                  </a:lnTo>
                  <a:lnTo>
                    <a:pt x="833210" y="149524"/>
                  </a:lnTo>
                  <a:lnTo>
                    <a:pt x="831116" y="120959"/>
                  </a:lnTo>
                  <a:lnTo>
                    <a:pt x="831639" y="106111"/>
                  </a:lnTo>
                  <a:lnTo>
                    <a:pt x="839492" y="68353"/>
                  </a:lnTo>
                  <a:lnTo>
                    <a:pt x="861942" y="35182"/>
                  </a:lnTo>
                  <a:lnTo>
                    <a:pt x="893773" y="23454"/>
                  </a:lnTo>
                  <a:lnTo>
                    <a:pt x="951198" y="23454"/>
                  </a:lnTo>
                  <a:lnTo>
                    <a:pt x="946547" y="19015"/>
                  </a:lnTo>
                  <a:lnTo>
                    <a:pt x="903763" y="544"/>
                  </a:lnTo>
                  <a:lnTo>
                    <a:pt x="893773" y="0"/>
                  </a:lnTo>
                  <a:close/>
                </a:path>
                <a:path w="1776095" h="241934">
                  <a:moveTo>
                    <a:pt x="953751" y="162173"/>
                  </a:moveTo>
                  <a:lnTo>
                    <a:pt x="930631" y="204056"/>
                  </a:lnTo>
                  <a:lnTo>
                    <a:pt x="893773" y="218464"/>
                  </a:lnTo>
                  <a:lnTo>
                    <a:pt x="951241" y="218464"/>
                  </a:lnTo>
                  <a:lnTo>
                    <a:pt x="974671" y="180727"/>
                  </a:lnTo>
                  <a:lnTo>
                    <a:pt x="978211" y="169879"/>
                  </a:lnTo>
                  <a:lnTo>
                    <a:pt x="953751" y="162173"/>
                  </a:lnTo>
                  <a:close/>
                </a:path>
                <a:path w="1776095" h="241934">
                  <a:moveTo>
                    <a:pt x="951198" y="23454"/>
                  </a:moveTo>
                  <a:lnTo>
                    <a:pt x="893773" y="23454"/>
                  </a:lnTo>
                  <a:lnTo>
                    <a:pt x="903867" y="24376"/>
                  </a:lnTo>
                  <a:lnTo>
                    <a:pt x="913375" y="27140"/>
                  </a:lnTo>
                  <a:lnTo>
                    <a:pt x="944620" y="55788"/>
                  </a:lnTo>
                  <a:lnTo>
                    <a:pt x="953770" y="79809"/>
                  </a:lnTo>
                  <a:lnTo>
                    <a:pt x="953551" y="79809"/>
                  </a:lnTo>
                  <a:lnTo>
                    <a:pt x="978211" y="72039"/>
                  </a:lnTo>
                  <a:lnTo>
                    <a:pt x="974671" y="61066"/>
                  </a:lnTo>
                  <a:lnTo>
                    <a:pt x="970420" y="50930"/>
                  </a:lnTo>
                  <a:lnTo>
                    <a:pt x="965457" y="41632"/>
                  </a:lnTo>
                  <a:lnTo>
                    <a:pt x="959782" y="33171"/>
                  </a:lnTo>
                  <a:lnTo>
                    <a:pt x="953457" y="25611"/>
                  </a:lnTo>
                  <a:lnTo>
                    <a:pt x="951198" y="23454"/>
                  </a:lnTo>
                  <a:close/>
                </a:path>
                <a:path w="1776095" h="241934">
                  <a:moveTo>
                    <a:pt x="1105741" y="26135"/>
                  </a:moveTo>
                  <a:lnTo>
                    <a:pt x="1079940" y="26135"/>
                  </a:lnTo>
                  <a:lnTo>
                    <a:pt x="1079940" y="238233"/>
                  </a:lnTo>
                  <a:lnTo>
                    <a:pt x="1105741" y="238233"/>
                  </a:lnTo>
                  <a:lnTo>
                    <a:pt x="1105741" y="26135"/>
                  </a:lnTo>
                  <a:close/>
                </a:path>
                <a:path w="1776095" h="241934">
                  <a:moveTo>
                    <a:pt x="1183142" y="3685"/>
                  </a:moveTo>
                  <a:lnTo>
                    <a:pt x="1002205" y="3685"/>
                  </a:lnTo>
                  <a:lnTo>
                    <a:pt x="1002205" y="26135"/>
                  </a:lnTo>
                  <a:lnTo>
                    <a:pt x="1183142" y="26135"/>
                  </a:lnTo>
                  <a:lnTo>
                    <a:pt x="1183142" y="3685"/>
                  </a:lnTo>
                  <a:close/>
                </a:path>
                <a:path w="1776095" h="241934">
                  <a:moveTo>
                    <a:pt x="1367298" y="215784"/>
                  </a:moveTo>
                  <a:lnTo>
                    <a:pt x="1219868" y="215784"/>
                  </a:lnTo>
                  <a:lnTo>
                    <a:pt x="1219868" y="238233"/>
                  </a:lnTo>
                  <a:lnTo>
                    <a:pt x="1367298" y="238233"/>
                  </a:lnTo>
                  <a:lnTo>
                    <a:pt x="1367298" y="215784"/>
                  </a:lnTo>
                  <a:close/>
                </a:path>
                <a:path w="1776095" h="241934">
                  <a:moveTo>
                    <a:pt x="1306651" y="26135"/>
                  </a:moveTo>
                  <a:lnTo>
                    <a:pt x="1280851" y="26135"/>
                  </a:lnTo>
                  <a:lnTo>
                    <a:pt x="1280851" y="215784"/>
                  </a:lnTo>
                  <a:lnTo>
                    <a:pt x="1306651" y="215784"/>
                  </a:lnTo>
                  <a:lnTo>
                    <a:pt x="1306651" y="26135"/>
                  </a:lnTo>
                  <a:close/>
                </a:path>
                <a:path w="1776095" h="241934">
                  <a:moveTo>
                    <a:pt x="1367298" y="3685"/>
                  </a:moveTo>
                  <a:lnTo>
                    <a:pt x="1219868" y="3685"/>
                  </a:lnTo>
                  <a:lnTo>
                    <a:pt x="1219868" y="26135"/>
                  </a:lnTo>
                  <a:lnTo>
                    <a:pt x="1367298" y="26135"/>
                  </a:lnTo>
                  <a:lnTo>
                    <a:pt x="1367298" y="3685"/>
                  </a:lnTo>
                  <a:close/>
                </a:path>
                <a:path w="1776095" h="241934">
                  <a:moveTo>
                    <a:pt x="1426474" y="3685"/>
                  </a:moveTo>
                  <a:lnTo>
                    <a:pt x="1399334" y="3685"/>
                  </a:lnTo>
                  <a:lnTo>
                    <a:pt x="1477740" y="238233"/>
                  </a:lnTo>
                  <a:lnTo>
                    <a:pt x="1510577" y="238233"/>
                  </a:lnTo>
                  <a:lnTo>
                    <a:pt x="1518722" y="214108"/>
                  </a:lnTo>
                  <a:lnTo>
                    <a:pt x="1494828" y="214108"/>
                  </a:lnTo>
                  <a:lnTo>
                    <a:pt x="1426583" y="4020"/>
                  </a:lnTo>
                  <a:lnTo>
                    <a:pt x="1426474" y="3685"/>
                  </a:lnTo>
                  <a:close/>
                </a:path>
                <a:path w="1776095" h="241934">
                  <a:moveTo>
                    <a:pt x="1589653" y="4020"/>
                  </a:moveTo>
                  <a:lnTo>
                    <a:pt x="1563182" y="4020"/>
                  </a:lnTo>
                  <a:lnTo>
                    <a:pt x="1494828" y="214108"/>
                  </a:lnTo>
                  <a:lnTo>
                    <a:pt x="1518722" y="214108"/>
                  </a:lnTo>
                  <a:lnTo>
                    <a:pt x="1589653" y="4020"/>
                  </a:lnTo>
                  <a:close/>
                </a:path>
                <a:path w="1776095" h="241934">
                  <a:moveTo>
                    <a:pt x="1774144" y="3685"/>
                  </a:moveTo>
                  <a:lnTo>
                    <a:pt x="1627385" y="3685"/>
                  </a:lnTo>
                  <a:lnTo>
                    <a:pt x="1627385" y="238233"/>
                  </a:lnTo>
                  <a:lnTo>
                    <a:pt x="1775485" y="238233"/>
                  </a:lnTo>
                  <a:lnTo>
                    <a:pt x="1775485" y="215784"/>
                  </a:lnTo>
                  <a:lnTo>
                    <a:pt x="1653185" y="215784"/>
                  </a:lnTo>
                  <a:lnTo>
                    <a:pt x="1653185" y="131011"/>
                  </a:lnTo>
                  <a:lnTo>
                    <a:pt x="1732931" y="131011"/>
                  </a:lnTo>
                  <a:lnTo>
                    <a:pt x="1732931" y="108562"/>
                  </a:lnTo>
                  <a:lnTo>
                    <a:pt x="1653185" y="108562"/>
                  </a:lnTo>
                  <a:lnTo>
                    <a:pt x="1653185" y="26135"/>
                  </a:lnTo>
                  <a:lnTo>
                    <a:pt x="1774144" y="26135"/>
                  </a:lnTo>
                  <a:lnTo>
                    <a:pt x="1774144" y="36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03157" y="2550456"/>
              <a:ext cx="12344795" cy="509329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38582" y="1769966"/>
              <a:ext cx="167005" cy="6921500"/>
            </a:xfrm>
            <a:custGeom>
              <a:avLst/>
              <a:gdLst/>
              <a:ahLst/>
              <a:cxnLst/>
              <a:rect l="l" t="t" r="r" b="b"/>
              <a:pathLst>
                <a:path w="167005" h="6921500">
                  <a:moveTo>
                    <a:pt x="67259" y="880364"/>
                  </a:moveTo>
                  <a:lnTo>
                    <a:pt x="2768" y="857554"/>
                  </a:lnTo>
                  <a:lnTo>
                    <a:pt x="2768" y="882434"/>
                  </a:lnTo>
                  <a:lnTo>
                    <a:pt x="67259" y="897864"/>
                  </a:lnTo>
                  <a:lnTo>
                    <a:pt x="67259" y="880364"/>
                  </a:lnTo>
                  <a:close/>
                </a:path>
                <a:path w="167005" h="6921500">
                  <a:moveTo>
                    <a:pt x="164007" y="6901739"/>
                  </a:moveTo>
                  <a:lnTo>
                    <a:pt x="100431" y="6901739"/>
                  </a:lnTo>
                  <a:lnTo>
                    <a:pt x="100431" y="6867411"/>
                  </a:lnTo>
                  <a:lnTo>
                    <a:pt x="100012" y="6858622"/>
                  </a:lnTo>
                  <a:lnTo>
                    <a:pt x="83388" y="6823646"/>
                  </a:lnTo>
                  <a:lnTo>
                    <a:pt x="82702" y="6823303"/>
                  </a:lnTo>
                  <a:lnTo>
                    <a:pt x="82702" y="6867880"/>
                  </a:lnTo>
                  <a:lnTo>
                    <a:pt x="82702" y="6901739"/>
                  </a:lnTo>
                  <a:lnTo>
                    <a:pt x="20269" y="6901739"/>
                  </a:lnTo>
                  <a:lnTo>
                    <a:pt x="20269" y="6867880"/>
                  </a:lnTo>
                  <a:lnTo>
                    <a:pt x="42379" y="6834238"/>
                  </a:lnTo>
                  <a:lnTo>
                    <a:pt x="60807" y="6834238"/>
                  </a:lnTo>
                  <a:lnTo>
                    <a:pt x="82702" y="6867880"/>
                  </a:lnTo>
                  <a:lnTo>
                    <a:pt x="82702" y="6823303"/>
                  </a:lnTo>
                  <a:lnTo>
                    <a:pt x="68643" y="6816280"/>
                  </a:lnTo>
                  <a:lnTo>
                    <a:pt x="60807" y="6814502"/>
                  </a:lnTo>
                  <a:lnTo>
                    <a:pt x="42379" y="6814502"/>
                  </a:lnTo>
                  <a:lnTo>
                    <a:pt x="9448" y="6837235"/>
                  </a:lnTo>
                  <a:lnTo>
                    <a:pt x="2768" y="6867411"/>
                  </a:lnTo>
                  <a:lnTo>
                    <a:pt x="2768" y="6921093"/>
                  </a:lnTo>
                  <a:lnTo>
                    <a:pt x="164007" y="6921093"/>
                  </a:lnTo>
                  <a:lnTo>
                    <a:pt x="164007" y="6901739"/>
                  </a:lnTo>
                  <a:close/>
                </a:path>
                <a:path w="167005" h="6921500">
                  <a:moveTo>
                    <a:pt x="164007" y="6674929"/>
                  </a:moveTo>
                  <a:lnTo>
                    <a:pt x="97904" y="6708534"/>
                  </a:lnTo>
                  <a:lnTo>
                    <a:pt x="95135" y="6709943"/>
                  </a:lnTo>
                  <a:lnTo>
                    <a:pt x="92265" y="6702082"/>
                  </a:lnTo>
                  <a:lnTo>
                    <a:pt x="88519" y="6695313"/>
                  </a:lnTo>
                  <a:lnTo>
                    <a:pt x="83858" y="6689636"/>
                  </a:lnTo>
                  <a:lnTo>
                    <a:pt x="80162" y="6686588"/>
                  </a:lnTo>
                  <a:lnTo>
                    <a:pt x="80162" y="6732283"/>
                  </a:lnTo>
                  <a:lnTo>
                    <a:pt x="80162" y="6761772"/>
                  </a:lnTo>
                  <a:lnTo>
                    <a:pt x="20269" y="6761772"/>
                  </a:lnTo>
                  <a:lnTo>
                    <a:pt x="20269" y="6732511"/>
                  </a:lnTo>
                  <a:lnTo>
                    <a:pt x="41008" y="6696583"/>
                  </a:lnTo>
                  <a:lnTo>
                    <a:pt x="58966" y="6696583"/>
                  </a:lnTo>
                  <a:lnTo>
                    <a:pt x="80162" y="6732283"/>
                  </a:lnTo>
                  <a:lnTo>
                    <a:pt x="80162" y="6686588"/>
                  </a:lnTo>
                  <a:lnTo>
                    <a:pt x="50215" y="6676771"/>
                  </a:lnTo>
                  <a:lnTo>
                    <a:pt x="41008" y="6676809"/>
                  </a:lnTo>
                  <a:lnTo>
                    <a:pt x="33096" y="6678765"/>
                  </a:lnTo>
                  <a:lnTo>
                    <a:pt x="26035" y="6682753"/>
                  </a:lnTo>
                  <a:lnTo>
                    <a:pt x="20269" y="6685940"/>
                  </a:lnTo>
                  <a:lnTo>
                    <a:pt x="3149" y="6722681"/>
                  </a:lnTo>
                  <a:lnTo>
                    <a:pt x="2768" y="6731597"/>
                  </a:lnTo>
                  <a:lnTo>
                    <a:pt x="2768" y="6781114"/>
                  </a:lnTo>
                  <a:lnTo>
                    <a:pt x="164007" y="6781114"/>
                  </a:lnTo>
                  <a:lnTo>
                    <a:pt x="164007" y="6761772"/>
                  </a:lnTo>
                  <a:lnTo>
                    <a:pt x="97904" y="6761772"/>
                  </a:lnTo>
                  <a:lnTo>
                    <a:pt x="97904" y="6730441"/>
                  </a:lnTo>
                  <a:lnTo>
                    <a:pt x="164007" y="6697954"/>
                  </a:lnTo>
                  <a:lnTo>
                    <a:pt x="164007" y="6674929"/>
                  </a:lnTo>
                  <a:close/>
                </a:path>
                <a:path w="167005" h="6921500">
                  <a:moveTo>
                    <a:pt x="164007" y="6265151"/>
                  </a:moveTo>
                  <a:lnTo>
                    <a:pt x="146507" y="6265151"/>
                  </a:lnTo>
                  <a:lnTo>
                    <a:pt x="146507" y="6346469"/>
                  </a:lnTo>
                  <a:lnTo>
                    <a:pt x="91452" y="6346469"/>
                  </a:lnTo>
                  <a:lnTo>
                    <a:pt x="91452" y="6272060"/>
                  </a:lnTo>
                  <a:lnTo>
                    <a:pt x="73939" y="6272060"/>
                  </a:lnTo>
                  <a:lnTo>
                    <a:pt x="73939" y="6346469"/>
                  </a:lnTo>
                  <a:lnTo>
                    <a:pt x="20269" y="6346469"/>
                  </a:lnTo>
                  <a:lnTo>
                    <a:pt x="20269" y="6265151"/>
                  </a:lnTo>
                  <a:lnTo>
                    <a:pt x="2768" y="6265151"/>
                  </a:lnTo>
                  <a:lnTo>
                    <a:pt x="2768" y="6365824"/>
                  </a:lnTo>
                  <a:lnTo>
                    <a:pt x="164007" y="6365824"/>
                  </a:lnTo>
                  <a:lnTo>
                    <a:pt x="164007" y="6265151"/>
                  </a:lnTo>
                  <a:close/>
                </a:path>
                <a:path w="167005" h="6921500">
                  <a:moveTo>
                    <a:pt x="164007" y="6030595"/>
                  </a:moveTo>
                  <a:lnTo>
                    <a:pt x="20269" y="6030595"/>
                  </a:lnTo>
                  <a:lnTo>
                    <a:pt x="20269" y="5987288"/>
                  </a:lnTo>
                  <a:lnTo>
                    <a:pt x="2768" y="5987288"/>
                  </a:lnTo>
                  <a:lnTo>
                    <a:pt x="2768" y="6093257"/>
                  </a:lnTo>
                  <a:lnTo>
                    <a:pt x="20269" y="6093257"/>
                  </a:lnTo>
                  <a:lnTo>
                    <a:pt x="20269" y="6049950"/>
                  </a:lnTo>
                  <a:lnTo>
                    <a:pt x="164007" y="6049950"/>
                  </a:lnTo>
                  <a:lnTo>
                    <a:pt x="164007" y="6030595"/>
                  </a:lnTo>
                  <a:close/>
                </a:path>
                <a:path w="167005" h="6921500">
                  <a:moveTo>
                    <a:pt x="164007" y="5707812"/>
                  </a:moveTo>
                  <a:lnTo>
                    <a:pt x="130149" y="5707812"/>
                  </a:lnTo>
                  <a:lnTo>
                    <a:pt x="2768" y="5707812"/>
                  </a:lnTo>
                  <a:lnTo>
                    <a:pt x="2768" y="5726938"/>
                  </a:lnTo>
                  <a:lnTo>
                    <a:pt x="130149" y="5726938"/>
                  </a:lnTo>
                  <a:lnTo>
                    <a:pt x="36626" y="5780710"/>
                  </a:lnTo>
                  <a:lnTo>
                    <a:pt x="2768" y="5800191"/>
                  </a:lnTo>
                  <a:lnTo>
                    <a:pt x="2768" y="5820003"/>
                  </a:lnTo>
                  <a:lnTo>
                    <a:pt x="164007" y="5820003"/>
                  </a:lnTo>
                  <a:lnTo>
                    <a:pt x="164007" y="5801106"/>
                  </a:lnTo>
                  <a:lnTo>
                    <a:pt x="36626" y="5801106"/>
                  </a:lnTo>
                  <a:lnTo>
                    <a:pt x="164007" y="5727852"/>
                  </a:lnTo>
                  <a:lnTo>
                    <a:pt x="164007" y="5707812"/>
                  </a:lnTo>
                  <a:close/>
                </a:path>
                <a:path w="167005" h="6921500">
                  <a:moveTo>
                    <a:pt x="164007" y="5564390"/>
                  </a:moveTo>
                  <a:lnTo>
                    <a:pt x="123926" y="5576875"/>
                  </a:lnTo>
                  <a:lnTo>
                    <a:pt x="107810" y="5581891"/>
                  </a:lnTo>
                  <a:lnTo>
                    <a:pt x="107810" y="5602173"/>
                  </a:lnTo>
                  <a:lnTo>
                    <a:pt x="107810" y="5649620"/>
                  </a:lnTo>
                  <a:lnTo>
                    <a:pt x="29946" y="5626354"/>
                  </a:lnTo>
                  <a:lnTo>
                    <a:pt x="29946" y="5625439"/>
                  </a:lnTo>
                  <a:lnTo>
                    <a:pt x="107810" y="5602173"/>
                  </a:lnTo>
                  <a:lnTo>
                    <a:pt x="107810" y="5581891"/>
                  </a:lnTo>
                  <a:lnTo>
                    <a:pt x="29946" y="5606148"/>
                  </a:lnTo>
                  <a:lnTo>
                    <a:pt x="2768" y="5614606"/>
                  </a:lnTo>
                  <a:lnTo>
                    <a:pt x="2768" y="5636958"/>
                  </a:lnTo>
                  <a:lnTo>
                    <a:pt x="164007" y="5687403"/>
                  </a:lnTo>
                  <a:lnTo>
                    <a:pt x="164007" y="5666206"/>
                  </a:lnTo>
                  <a:lnTo>
                    <a:pt x="123926" y="5654459"/>
                  </a:lnTo>
                  <a:lnTo>
                    <a:pt x="123926" y="5597334"/>
                  </a:lnTo>
                  <a:lnTo>
                    <a:pt x="164007" y="5585587"/>
                  </a:lnTo>
                  <a:lnTo>
                    <a:pt x="164007" y="5564390"/>
                  </a:lnTo>
                  <a:close/>
                </a:path>
                <a:path w="167005" h="6921500">
                  <a:moveTo>
                    <a:pt x="164007" y="5430177"/>
                  </a:moveTo>
                  <a:lnTo>
                    <a:pt x="40081" y="5430177"/>
                  </a:lnTo>
                  <a:lnTo>
                    <a:pt x="2768" y="5430177"/>
                  </a:lnTo>
                  <a:lnTo>
                    <a:pt x="2768" y="5450916"/>
                  </a:lnTo>
                  <a:lnTo>
                    <a:pt x="79476" y="5487771"/>
                  </a:lnTo>
                  <a:lnTo>
                    <a:pt x="40309" y="5506580"/>
                  </a:lnTo>
                  <a:lnTo>
                    <a:pt x="2768" y="5524627"/>
                  </a:lnTo>
                  <a:lnTo>
                    <a:pt x="2768" y="5545353"/>
                  </a:lnTo>
                  <a:lnTo>
                    <a:pt x="164007" y="5545353"/>
                  </a:lnTo>
                  <a:lnTo>
                    <a:pt x="164007" y="5526468"/>
                  </a:lnTo>
                  <a:lnTo>
                    <a:pt x="40309" y="5526468"/>
                  </a:lnTo>
                  <a:lnTo>
                    <a:pt x="105270" y="5495137"/>
                  </a:lnTo>
                  <a:lnTo>
                    <a:pt x="105270" y="5480393"/>
                  </a:lnTo>
                  <a:lnTo>
                    <a:pt x="79476" y="5467997"/>
                  </a:lnTo>
                  <a:lnTo>
                    <a:pt x="40309" y="5449176"/>
                  </a:lnTo>
                  <a:lnTo>
                    <a:pt x="40081" y="5449074"/>
                  </a:lnTo>
                  <a:lnTo>
                    <a:pt x="164007" y="5449074"/>
                  </a:lnTo>
                  <a:lnTo>
                    <a:pt x="164007" y="5430177"/>
                  </a:lnTo>
                  <a:close/>
                </a:path>
                <a:path w="167005" h="6921500">
                  <a:moveTo>
                    <a:pt x="164007" y="5298275"/>
                  </a:moveTo>
                  <a:lnTo>
                    <a:pt x="146507" y="5298275"/>
                  </a:lnTo>
                  <a:lnTo>
                    <a:pt x="146507" y="5379593"/>
                  </a:lnTo>
                  <a:lnTo>
                    <a:pt x="91452" y="5379593"/>
                  </a:lnTo>
                  <a:lnTo>
                    <a:pt x="91452" y="5305183"/>
                  </a:lnTo>
                  <a:lnTo>
                    <a:pt x="73939" y="5305183"/>
                  </a:lnTo>
                  <a:lnTo>
                    <a:pt x="73939" y="5379593"/>
                  </a:lnTo>
                  <a:lnTo>
                    <a:pt x="20269" y="5379593"/>
                  </a:lnTo>
                  <a:lnTo>
                    <a:pt x="20269" y="5298275"/>
                  </a:lnTo>
                  <a:lnTo>
                    <a:pt x="2768" y="5298275"/>
                  </a:lnTo>
                  <a:lnTo>
                    <a:pt x="2768" y="5398935"/>
                  </a:lnTo>
                  <a:lnTo>
                    <a:pt x="164007" y="5398935"/>
                  </a:lnTo>
                  <a:lnTo>
                    <a:pt x="164007" y="5298275"/>
                  </a:lnTo>
                  <a:close/>
                </a:path>
                <a:path w="167005" h="6921500">
                  <a:moveTo>
                    <a:pt x="164007" y="1561084"/>
                  </a:moveTo>
                  <a:lnTo>
                    <a:pt x="20269" y="1561084"/>
                  </a:lnTo>
                  <a:lnTo>
                    <a:pt x="20269" y="1517777"/>
                  </a:lnTo>
                  <a:lnTo>
                    <a:pt x="2768" y="1517777"/>
                  </a:lnTo>
                  <a:lnTo>
                    <a:pt x="2768" y="1623745"/>
                  </a:lnTo>
                  <a:lnTo>
                    <a:pt x="20269" y="1623745"/>
                  </a:lnTo>
                  <a:lnTo>
                    <a:pt x="20269" y="1580438"/>
                  </a:lnTo>
                  <a:lnTo>
                    <a:pt x="164007" y="1580438"/>
                  </a:lnTo>
                  <a:lnTo>
                    <a:pt x="164007" y="1561084"/>
                  </a:lnTo>
                  <a:close/>
                </a:path>
                <a:path w="167005" h="6921500">
                  <a:moveTo>
                    <a:pt x="164007" y="1314551"/>
                  </a:moveTo>
                  <a:lnTo>
                    <a:pt x="162661" y="1296035"/>
                  </a:lnTo>
                  <a:lnTo>
                    <a:pt x="158597" y="1280109"/>
                  </a:lnTo>
                  <a:lnTo>
                    <a:pt x="151828" y="1266774"/>
                  </a:lnTo>
                  <a:lnTo>
                    <a:pt x="146278" y="1260475"/>
                  </a:lnTo>
                  <a:lnTo>
                    <a:pt x="146278" y="1315008"/>
                  </a:lnTo>
                  <a:lnTo>
                    <a:pt x="146278" y="1329055"/>
                  </a:lnTo>
                  <a:lnTo>
                    <a:pt x="20497" y="1329055"/>
                  </a:lnTo>
                  <a:lnTo>
                    <a:pt x="20497" y="1315008"/>
                  </a:lnTo>
                  <a:lnTo>
                    <a:pt x="32639" y="1275143"/>
                  </a:lnTo>
                  <a:lnTo>
                    <a:pt x="49987" y="1262608"/>
                  </a:lnTo>
                  <a:lnTo>
                    <a:pt x="50215" y="1262481"/>
                  </a:lnTo>
                  <a:lnTo>
                    <a:pt x="57556" y="1259967"/>
                  </a:lnTo>
                  <a:lnTo>
                    <a:pt x="65532" y="1258163"/>
                  </a:lnTo>
                  <a:lnTo>
                    <a:pt x="74142" y="1257084"/>
                  </a:lnTo>
                  <a:lnTo>
                    <a:pt x="83388" y="1256728"/>
                  </a:lnTo>
                  <a:lnTo>
                    <a:pt x="92633" y="1257084"/>
                  </a:lnTo>
                  <a:lnTo>
                    <a:pt x="101066" y="1258150"/>
                  </a:lnTo>
                  <a:lnTo>
                    <a:pt x="101244" y="1258163"/>
                  </a:lnTo>
                  <a:lnTo>
                    <a:pt x="138442" y="1281150"/>
                  </a:lnTo>
                  <a:lnTo>
                    <a:pt x="146278" y="1315008"/>
                  </a:lnTo>
                  <a:lnTo>
                    <a:pt x="146278" y="1260475"/>
                  </a:lnTo>
                  <a:lnTo>
                    <a:pt x="101244" y="1238148"/>
                  </a:lnTo>
                  <a:lnTo>
                    <a:pt x="83388" y="1236916"/>
                  </a:lnTo>
                  <a:lnTo>
                    <a:pt x="65709" y="1238110"/>
                  </a:lnTo>
                  <a:lnTo>
                    <a:pt x="50215" y="1241640"/>
                  </a:lnTo>
                  <a:lnTo>
                    <a:pt x="49987" y="1241691"/>
                  </a:lnTo>
                  <a:lnTo>
                    <a:pt x="14947" y="1266774"/>
                  </a:lnTo>
                  <a:lnTo>
                    <a:pt x="2768" y="1314551"/>
                  </a:lnTo>
                  <a:lnTo>
                    <a:pt x="2768" y="1348409"/>
                  </a:lnTo>
                  <a:lnTo>
                    <a:pt x="164007" y="1348409"/>
                  </a:lnTo>
                  <a:lnTo>
                    <a:pt x="164007" y="1314551"/>
                  </a:lnTo>
                  <a:close/>
                </a:path>
                <a:path w="167005" h="6921500">
                  <a:moveTo>
                    <a:pt x="164007" y="1094879"/>
                  </a:moveTo>
                  <a:lnTo>
                    <a:pt x="123926" y="1107363"/>
                  </a:lnTo>
                  <a:lnTo>
                    <a:pt x="107810" y="1112380"/>
                  </a:lnTo>
                  <a:lnTo>
                    <a:pt x="107810" y="1132649"/>
                  </a:lnTo>
                  <a:lnTo>
                    <a:pt x="107810" y="1180109"/>
                  </a:lnTo>
                  <a:lnTo>
                    <a:pt x="29946" y="1156843"/>
                  </a:lnTo>
                  <a:lnTo>
                    <a:pt x="29946" y="1155915"/>
                  </a:lnTo>
                  <a:lnTo>
                    <a:pt x="107810" y="1132649"/>
                  </a:lnTo>
                  <a:lnTo>
                    <a:pt x="107810" y="1112380"/>
                  </a:lnTo>
                  <a:lnTo>
                    <a:pt x="29946" y="1136624"/>
                  </a:lnTo>
                  <a:lnTo>
                    <a:pt x="2768" y="1145095"/>
                  </a:lnTo>
                  <a:lnTo>
                    <a:pt x="2768" y="1167434"/>
                  </a:lnTo>
                  <a:lnTo>
                    <a:pt x="164007" y="1217891"/>
                  </a:lnTo>
                  <a:lnTo>
                    <a:pt x="164007" y="1196695"/>
                  </a:lnTo>
                  <a:lnTo>
                    <a:pt x="123926" y="1184948"/>
                  </a:lnTo>
                  <a:lnTo>
                    <a:pt x="123926" y="1127810"/>
                  </a:lnTo>
                  <a:lnTo>
                    <a:pt x="164007" y="1116063"/>
                  </a:lnTo>
                  <a:lnTo>
                    <a:pt x="164007" y="1094879"/>
                  </a:lnTo>
                  <a:close/>
                </a:path>
                <a:path w="167005" h="6921500">
                  <a:moveTo>
                    <a:pt x="164007" y="1008583"/>
                  </a:moveTo>
                  <a:lnTo>
                    <a:pt x="100660" y="1008583"/>
                  </a:lnTo>
                  <a:lnTo>
                    <a:pt x="81089" y="998118"/>
                  </a:lnTo>
                  <a:lnTo>
                    <a:pt x="2768" y="956284"/>
                  </a:lnTo>
                  <a:lnTo>
                    <a:pt x="2768" y="978179"/>
                  </a:lnTo>
                  <a:lnTo>
                    <a:pt x="81089" y="1018260"/>
                  </a:lnTo>
                  <a:lnTo>
                    <a:pt x="2768" y="1058341"/>
                  </a:lnTo>
                  <a:lnTo>
                    <a:pt x="2768" y="1080223"/>
                  </a:lnTo>
                  <a:lnTo>
                    <a:pt x="100660" y="1027925"/>
                  </a:lnTo>
                  <a:lnTo>
                    <a:pt x="164007" y="1027925"/>
                  </a:lnTo>
                  <a:lnTo>
                    <a:pt x="164007" y="1008583"/>
                  </a:lnTo>
                  <a:close/>
                </a:path>
                <a:path w="167005" h="6921500">
                  <a:moveTo>
                    <a:pt x="164007" y="485800"/>
                  </a:moveTo>
                  <a:lnTo>
                    <a:pt x="162661" y="467283"/>
                  </a:lnTo>
                  <a:lnTo>
                    <a:pt x="158597" y="451358"/>
                  </a:lnTo>
                  <a:lnTo>
                    <a:pt x="151828" y="438023"/>
                  </a:lnTo>
                  <a:lnTo>
                    <a:pt x="146278" y="431723"/>
                  </a:lnTo>
                  <a:lnTo>
                    <a:pt x="146278" y="486257"/>
                  </a:lnTo>
                  <a:lnTo>
                    <a:pt x="146278" y="500303"/>
                  </a:lnTo>
                  <a:lnTo>
                    <a:pt x="20497" y="500303"/>
                  </a:lnTo>
                  <a:lnTo>
                    <a:pt x="20497" y="486257"/>
                  </a:lnTo>
                  <a:lnTo>
                    <a:pt x="32639" y="446392"/>
                  </a:lnTo>
                  <a:lnTo>
                    <a:pt x="74142" y="428332"/>
                  </a:lnTo>
                  <a:lnTo>
                    <a:pt x="83388" y="427977"/>
                  </a:lnTo>
                  <a:lnTo>
                    <a:pt x="92633" y="428332"/>
                  </a:lnTo>
                  <a:lnTo>
                    <a:pt x="129057" y="441274"/>
                  </a:lnTo>
                  <a:lnTo>
                    <a:pt x="145783" y="476186"/>
                  </a:lnTo>
                  <a:lnTo>
                    <a:pt x="146278" y="486257"/>
                  </a:lnTo>
                  <a:lnTo>
                    <a:pt x="146278" y="431723"/>
                  </a:lnTo>
                  <a:lnTo>
                    <a:pt x="101244" y="409397"/>
                  </a:lnTo>
                  <a:lnTo>
                    <a:pt x="83388" y="408165"/>
                  </a:lnTo>
                  <a:lnTo>
                    <a:pt x="65709" y="409359"/>
                  </a:lnTo>
                  <a:lnTo>
                    <a:pt x="50215" y="412889"/>
                  </a:lnTo>
                  <a:lnTo>
                    <a:pt x="49987" y="412940"/>
                  </a:lnTo>
                  <a:lnTo>
                    <a:pt x="14947" y="438023"/>
                  </a:lnTo>
                  <a:lnTo>
                    <a:pt x="2768" y="485800"/>
                  </a:lnTo>
                  <a:lnTo>
                    <a:pt x="2768" y="519658"/>
                  </a:lnTo>
                  <a:lnTo>
                    <a:pt x="164007" y="519658"/>
                  </a:lnTo>
                  <a:lnTo>
                    <a:pt x="164007" y="485800"/>
                  </a:lnTo>
                  <a:close/>
                </a:path>
                <a:path w="167005" h="6921500">
                  <a:moveTo>
                    <a:pt x="164007" y="266115"/>
                  </a:moveTo>
                  <a:lnTo>
                    <a:pt x="123926" y="278599"/>
                  </a:lnTo>
                  <a:lnTo>
                    <a:pt x="107810" y="283629"/>
                  </a:lnTo>
                  <a:lnTo>
                    <a:pt x="107810" y="303898"/>
                  </a:lnTo>
                  <a:lnTo>
                    <a:pt x="107810" y="351358"/>
                  </a:lnTo>
                  <a:lnTo>
                    <a:pt x="29946" y="328091"/>
                  </a:lnTo>
                  <a:lnTo>
                    <a:pt x="29946" y="327164"/>
                  </a:lnTo>
                  <a:lnTo>
                    <a:pt x="107810" y="303898"/>
                  </a:lnTo>
                  <a:lnTo>
                    <a:pt x="107810" y="283629"/>
                  </a:lnTo>
                  <a:lnTo>
                    <a:pt x="29946" y="307873"/>
                  </a:lnTo>
                  <a:lnTo>
                    <a:pt x="2768" y="316344"/>
                  </a:lnTo>
                  <a:lnTo>
                    <a:pt x="2768" y="338683"/>
                  </a:lnTo>
                  <a:lnTo>
                    <a:pt x="164007" y="389128"/>
                  </a:lnTo>
                  <a:lnTo>
                    <a:pt x="164007" y="367944"/>
                  </a:lnTo>
                  <a:lnTo>
                    <a:pt x="123926" y="356196"/>
                  </a:lnTo>
                  <a:lnTo>
                    <a:pt x="123926" y="299059"/>
                  </a:lnTo>
                  <a:lnTo>
                    <a:pt x="164007" y="287312"/>
                  </a:lnTo>
                  <a:lnTo>
                    <a:pt x="164007" y="266115"/>
                  </a:lnTo>
                  <a:close/>
                </a:path>
                <a:path w="167005" h="6921500">
                  <a:moveTo>
                    <a:pt x="164007" y="179832"/>
                  </a:moveTo>
                  <a:lnTo>
                    <a:pt x="20269" y="179832"/>
                  </a:lnTo>
                  <a:lnTo>
                    <a:pt x="20269" y="136525"/>
                  </a:lnTo>
                  <a:lnTo>
                    <a:pt x="2768" y="136525"/>
                  </a:lnTo>
                  <a:lnTo>
                    <a:pt x="2768" y="242481"/>
                  </a:lnTo>
                  <a:lnTo>
                    <a:pt x="20269" y="242481"/>
                  </a:lnTo>
                  <a:lnTo>
                    <a:pt x="20269" y="199174"/>
                  </a:lnTo>
                  <a:lnTo>
                    <a:pt x="164007" y="199174"/>
                  </a:lnTo>
                  <a:lnTo>
                    <a:pt x="164007" y="179832"/>
                  </a:lnTo>
                  <a:close/>
                </a:path>
                <a:path w="167005" h="6921500">
                  <a:moveTo>
                    <a:pt x="164007" y="0"/>
                  </a:moveTo>
                  <a:lnTo>
                    <a:pt x="146507" y="0"/>
                  </a:lnTo>
                  <a:lnTo>
                    <a:pt x="146507" y="81318"/>
                  </a:lnTo>
                  <a:lnTo>
                    <a:pt x="91452" y="81318"/>
                  </a:lnTo>
                  <a:lnTo>
                    <a:pt x="91452" y="6921"/>
                  </a:lnTo>
                  <a:lnTo>
                    <a:pt x="73939" y="6921"/>
                  </a:lnTo>
                  <a:lnTo>
                    <a:pt x="73939" y="81318"/>
                  </a:lnTo>
                  <a:lnTo>
                    <a:pt x="20269" y="81318"/>
                  </a:lnTo>
                  <a:lnTo>
                    <a:pt x="20269" y="0"/>
                  </a:lnTo>
                  <a:lnTo>
                    <a:pt x="2768" y="0"/>
                  </a:lnTo>
                  <a:lnTo>
                    <a:pt x="2768" y="100672"/>
                  </a:lnTo>
                  <a:lnTo>
                    <a:pt x="164007" y="100672"/>
                  </a:lnTo>
                  <a:lnTo>
                    <a:pt x="164007" y="0"/>
                  </a:lnTo>
                  <a:close/>
                </a:path>
                <a:path w="167005" h="6921500">
                  <a:moveTo>
                    <a:pt x="166776" y="6592773"/>
                  </a:moveTo>
                  <a:lnTo>
                    <a:pt x="150710" y="6552539"/>
                  </a:lnTo>
                  <a:lnTo>
                    <a:pt x="148577" y="6550711"/>
                  </a:lnTo>
                  <a:lnTo>
                    <a:pt x="148577" y="6592773"/>
                  </a:lnTo>
                  <a:lnTo>
                    <a:pt x="147510" y="6601981"/>
                  </a:lnTo>
                  <a:lnTo>
                    <a:pt x="110972" y="6632689"/>
                  </a:lnTo>
                  <a:lnTo>
                    <a:pt x="83388" y="6635623"/>
                  </a:lnTo>
                  <a:lnTo>
                    <a:pt x="71234" y="6635013"/>
                  </a:lnTo>
                  <a:lnTo>
                    <a:pt x="27787" y="6617525"/>
                  </a:lnTo>
                  <a:lnTo>
                    <a:pt x="18199" y="6592773"/>
                  </a:lnTo>
                  <a:lnTo>
                    <a:pt x="19265" y="6583680"/>
                  </a:lnTo>
                  <a:lnTo>
                    <a:pt x="55803" y="6552920"/>
                  </a:lnTo>
                  <a:lnTo>
                    <a:pt x="83388" y="6549923"/>
                  </a:lnTo>
                  <a:lnTo>
                    <a:pt x="98056" y="6550673"/>
                  </a:lnTo>
                  <a:lnTo>
                    <a:pt x="138988" y="6568237"/>
                  </a:lnTo>
                  <a:lnTo>
                    <a:pt x="148577" y="6592773"/>
                  </a:lnTo>
                  <a:lnTo>
                    <a:pt x="148577" y="6550711"/>
                  </a:lnTo>
                  <a:lnTo>
                    <a:pt x="106946" y="6532016"/>
                  </a:lnTo>
                  <a:lnTo>
                    <a:pt x="83388" y="6530111"/>
                  </a:lnTo>
                  <a:lnTo>
                    <a:pt x="71234" y="6530594"/>
                  </a:lnTo>
                  <a:lnTo>
                    <a:pt x="30708" y="6541821"/>
                  </a:lnTo>
                  <a:lnTo>
                    <a:pt x="18199" y="6550736"/>
                  </a:lnTo>
                  <a:lnTo>
                    <a:pt x="16078" y="6552539"/>
                  </a:lnTo>
                  <a:lnTo>
                    <a:pt x="0" y="6592773"/>
                  </a:lnTo>
                  <a:lnTo>
                    <a:pt x="647" y="6602222"/>
                  </a:lnTo>
                  <a:lnTo>
                    <a:pt x="22860" y="6638849"/>
                  </a:lnTo>
                  <a:lnTo>
                    <a:pt x="59893" y="6653593"/>
                  </a:lnTo>
                  <a:lnTo>
                    <a:pt x="83388" y="6655435"/>
                  </a:lnTo>
                  <a:lnTo>
                    <a:pt x="95554" y="6654978"/>
                  </a:lnTo>
                  <a:lnTo>
                    <a:pt x="136194" y="6643852"/>
                  </a:lnTo>
                  <a:lnTo>
                    <a:pt x="164185" y="6610972"/>
                  </a:lnTo>
                  <a:lnTo>
                    <a:pt x="166128" y="6602222"/>
                  </a:lnTo>
                  <a:lnTo>
                    <a:pt x="166776" y="6592773"/>
                  </a:lnTo>
                  <a:close/>
                </a:path>
                <a:path w="167005" h="6921500">
                  <a:moveTo>
                    <a:pt x="166776" y="6452806"/>
                  </a:moveTo>
                  <a:lnTo>
                    <a:pt x="148805" y="6413995"/>
                  </a:lnTo>
                  <a:lnTo>
                    <a:pt x="146621" y="6412344"/>
                  </a:lnTo>
                  <a:lnTo>
                    <a:pt x="137985" y="6408458"/>
                  </a:lnTo>
                  <a:lnTo>
                    <a:pt x="127965" y="6406134"/>
                  </a:lnTo>
                  <a:lnTo>
                    <a:pt x="116560" y="6405346"/>
                  </a:lnTo>
                  <a:lnTo>
                    <a:pt x="2768" y="6405346"/>
                  </a:lnTo>
                  <a:lnTo>
                    <a:pt x="2768" y="6424701"/>
                  </a:lnTo>
                  <a:lnTo>
                    <a:pt x="125768" y="6424701"/>
                  </a:lnTo>
                  <a:lnTo>
                    <a:pt x="133451" y="6426924"/>
                  </a:lnTo>
                  <a:lnTo>
                    <a:pt x="139598" y="6431381"/>
                  </a:lnTo>
                  <a:lnTo>
                    <a:pt x="145745" y="6435687"/>
                  </a:lnTo>
                  <a:lnTo>
                    <a:pt x="148805" y="6442900"/>
                  </a:lnTo>
                  <a:lnTo>
                    <a:pt x="148805" y="6463170"/>
                  </a:lnTo>
                  <a:lnTo>
                    <a:pt x="145745" y="6470370"/>
                  </a:lnTo>
                  <a:lnTo>
                    <a:pt x="139369" y="6475146"/>
                  </a:lnTo>
                  <a:lnTo>
                    <a:pt x="132918" y="6479756"/>
                  </a:lnTo>
                  <a:lnTo>
                    <a:pt x="125158" y="6482143"/>
                  </a:lnTo>
                  <a:lnTo>
                    <a:pt x="116560" y="6482283"/>
                  </a:lnTo>
                  <a:lnTo>
                    <a:pt x="116103" y="6482296"/>
                  </a:lnTo>
                  <a:lnTo>
                    <a:pt x="116103" y="6501879"/>
                  </a:lnTo>
                  <a:lnTo>
                    <a:pt x="125158" y="6501231"/>
                  </a:lnTo>
                  <a:lnTo>
                    <a:pt x="125768" y="6501193"/>
                  </a:lnTo>
                  <a:lnTo>
                    <a:pt x="159258" y="6482181"/>
                  </a:lnTo>
                  <a:lnTo>
                    <a:pt x="163550" y="6473533"/>
                  </a:lnTo>
                  <a:lnTo>
                    <a:pt x="163550" y="6473317"/>
                  </a:lnTo>
                  <a:lnTo>
                    <a:pt x="165976" y="6463868"/>
                  </a:lnTo>
                  <a:lnTo>
                    <a:pt x="165976" y="6463589"/>
                  </a:lnTo>
                  <a:lnTo>
                    <a:pt x="166776" y="6452806"/>
                  </a:lnTo>
                  <a:close/>
                </a:path>
                <a:path w="167005" h="6921500">
                  <a:moveTo>
                    <a:pt x="166776" y="6177242"/>
                  </a:moveTo>
                  <a:lnTo>
                    <a:pt x="153644" y="6137859"/>
                  </a:lnTo>
                  <a:lnTo>
                    <a:pt x="148577" y="6133211"/>
                  </a:lnTo>
                  <a:lnTo>
                    <a:pt x="146392" y="6131204"/>
                  </a:lnTo>
                  <a:lnTo>
                    <a:pt x="137871" y="6125870"/>
                  </a:lnTo>
                  <a:lnTo>
                    <a:pt x="128168" y="6121959"/>
                  </a:lnTo>
                  <a:lnTo>
                    <a:pt x="117640" y="6119520"/>
                  </a:lnTo>
                  <a:lnTo>
                    <a:pt x="117246" y="6119431"/>
                  </a:lnTo>
                  <a:lnTo>
                    <a:pt x="117246" y="6140843"/>
                  </a:lnTo>
                  <a:lnTo>
                    <a:pt x="126466" y="6142380"/>
                  </a:lnTo>
                  <a:lnTo>
                    <a:pt x="133985" y="6146152"/>
                  </a:lnTo>
                  <a:lnTo>
                    <a:pt x="148577" y="6177242"/>
                  </a:lnTo>
                  <a:lnTo>
                    <a:pt x="147497" y="6186729"/>
                  </a:lnTo>
                  <a:lnTo>
                    <a:pt x="110680" y="6217450"/>
                  </a:lnTo>
                  <a:lnTo>
                    <a:pt x="83388" y="6220320"/>
                  </a:lnTo>
                  <a:lnTo>
                    <a:pt x="71234" y="6219710"/>
                  </a:lnTo>
                  <a:lnTo>
                    <a:pt x="68999" y="6219609"/>
                  </a:lnTo>
                  <a:lnTo>
                    <a:pt x="28041" y="6202515"/>
                  </a:lnTo>
                  <a:lnTo>
                    <a:pt x="18199" y="6177242"/>
                  </a:lnTo>
                  <a:lnTo>
                    <a:pt x="18770" y="6169812"/>
                  </a:lnTo>
                  <a:lnTo>
                    <a:pt x="50215" y="6140843"/>
                  </a:lnTo>
                  <a:lnTo>
                    <a:pt x="50215" y="6119431"/>
                  </a:lnTo>
                  <a:lnTo>
                    <a:pt x="18199" y="6133122"/>
                  </a:lnTo>
                  <a:lnTo>
                    <a:pt x="13817" y="6137160"/>
                  </a:lnTo>
                  <a:lnTo>
                    <a:pt x="7772" y="6145365"/>
                  </a:lnTo>
                  <a:lnTo>
                    <a:pt x="3454" y="6154788"/>
                  </a:lnTo>
                  <a:lnTo>
                    <a:pt x="863" y="6165405"/>
                  </a:lnTo>
                  <a:lnTo>
                    <a:pt x="0" y="6177242"/>
                  </a:lnTo>
                  <a:lnTo>
                    <a:pt x="647" y="6186703"/>
                  </a:lnTo>
                  <a:lnTo>
                    <a:pt x="22860" y="6223546"/>
                  </a:lnTo>
                  <a:lnTo>
                    <a:pt x="39395" y="6232652"/>
                  </a:lnTo>
                  <a:lnTo>
                    <a:pt x="39624" y="6232766"/>
                  </a:lnTo>
                  <a:lnTo>
                    <a:pt x="49352" y="6235992"/>
                  </a:lnTo>
                  <a:lnTo>
                    <a:pt x="59893" y="6238291"/>
                  </a:lnTo>
                  <a:lnTo>
                    <a:pt x="71234" y="6239675"/>
                  </a:lnTo>
                  <a:lnTo>
                    <a:pt x="83388" y="6240132"/>
                  </a:lnTo>
                  <a:lnTo>
                    <a:pt x="95643" y="6239675"/>
                  </a:lnTo>
                  <a:lnTo>
                    <a:pt x="107061" y="6238291"/>
                  </a:lnTo>
                  <a:lnTo>
                    <a:pt x="117246" y="6236068"/>
                  </a:lnTo>
                  <a:lnTo>
                    <a:pt x="117640" y="6235992"/>
                  </a:lnTo>
                  <a:lnTo>
                    <a:pt x="156413" y="6211113"/>
                  </a:lnTo>
                  <a:lnTo>
                    <a:pt x="166128" y="6186703"/>
                  </a:lnTo>
                  <a:lnTo>
                    <a:pt x="166776" y="6177242"/>
                  </a:lnTo>
                  <a:close/>
                </a:path>
                <a:path w="167005" h="6921500">
                  <a:moveTo>
                    <a:pt x="166776" y="1432636"/>
                  </a:moveTo>
                  <a:lnTo>
                    <a:pt x="150710" y="1392389"/>
                  </a:lnTo>
                  <a:lnTo>
                    <a:pt x="148577" y="1390561"/>
                  </a:lnTo>
                  <a:lnTo>
                    <a:pt x="148577" y="1432636"/>
                  </a:lnTo>
                  <a:lnTo>
                    <a:pt x="147510" y="1441831"/>
                  </a:lnTo>
                  <a:lnTo>
                    <a:pt x="110972" y="1472539"/>
                  </a:lnTo>
                  <a:lnTo>
                    <a:pt x="83388" y="1475486"/>
                  </a:lnTo>
                  <a:lnTo>
                    <a:pt x="71234" y="1474876"/>
                  </a:lnTo>
                  <a:lnTo>
                    <a:pt x="27787" y="1457388"/>
                  </a:lnTo>
                  <a:lnTo>
                    <a:pt x="18199" y="1432636"/>
                  </a:lnTo>
                  <a:lnTo>
                    <a:pt x="19265" y="1423530"/>
                  </a:lnTo>
                  <a:lnTo>
                    <a:pt x="55803" y="1392783"/>
                  </a:lnTo>
                  <a:lnTo>
                    <a:pt x="83388" y="1389786"/>
                  </a:lnTo>
                  <a:lnTo>
                    <a:pt x="98056" y="1390535"/>
                  </a:lnTo>
                  <a:lnTo>
                    <a:pt x="138988" y="1408099"/>
                  </a:lnTo>
                  <a:lnTo>
                    <a:pt x="148577" y="1432636"/>
                  </a:lnTo>
                  <a:lnTo>
                    <a:pt x="148577" y="1390561"/>
                  </a:lnTo>
                  <a:lnTo>
                    <a:pt x="106946" y="1371879"/>
                  </a:lnTo>
                  <a:lnTo>
                    <a:pt x="83388" y="1369974"/>
                  </a:lnTo>
                  <a:lnTo>
                    <a:pt x="71234" y="1370444"/>
                  </a:lnTo>
                  <a:lnTo>
                    <a:pt x="30708" y="1381683"/>
                  </a:lnTo>
                  <a:lnTo>
                    <a:pt x="2590" y="1414437"/>
                  </a:lnTo>
                  <a:lnTo>
                    <a:pt x="0" y="1432636"/>
                  </a:lnTo>
                  <a:lnTo>
                    <a:pt x="647" y="1442072"/>
                  </a:lnTo>
                  <a:lnTo>
                    <a:pt x="22860" y="1478699"/>
                  </a:lnTo>
                  <a:lnTo>
                    <a:pt x="59893" y="1493443"/>
                  </a:lnTo>
                  <a:lnTo>
                    <a:pt x="83388" y="1495285"/>
                  </a:lnTo>
                  <a:lnTo>
                    <a:pt x="95554" y="1494828"/>
                  </a:lnTo>
                  <a:lnTo>
                    <a:pt x="136194" y="1483715"/>
                  </a:lnTo>
                  <a:lnTo>
                    <a:pt x="164185" y="1450835"/>
                  </a:lnTo>
                  <a:lnTo>
                    <a:pt x="166128" y="1442072"/>
                  </a:lnTo>
                  <a:lnTo>
                    <a:pt x="166776" y="1432636"/>
                  </a:lnTo>
                  <a:close/>
                </a:path>
                <a:path w="167005" h="6921500">
                  <a:moveTo>
                    <a:pt x="166776" y="740397"/>
                  </a:moveTo>
                  <a:lnTo>
                    <a:pt x="151650" y="698309"/>
                  </a:lnTo>
                  <a:lnTo>
                    <a:pt x="149275" y="696747"/>
                  </a:lnTo>
                  <a:lnTo>
                    <a:pt x="138137" y="689406"/>
                  </a:lnTo>
                  <a:lnTo>
                    <a:pt x="130378" y="687184"/>
                  </a:lnTo>
                  <a:lnTo>
                    <a:pt x="112725" y="687184"/>
                  </a:lnTo>
                  <a:lnTo>
                    <a:pt x="105270" y="689025"/>
                  </a:lnTo>
                  <a:lnTo>
                    <a:pt x="99288" y="692708"/>
                  </a:lnTo>
                  <a:lnTo>
                    <a:pt x="93294" y="696239"/>
                  </a:lnTo>
                  <a:lnTo>
                    <a:pt x="70993" y="739190"/>
                  </a:lnTo>
                  <a:lnTo>
                    <a:pt x="68592" y="745515"/>
                  </a:lnTo>
                  <a:lnTo>
                    <a:pt x="45681" y="772185"/>
                  </a:lnTo>
                  <a:lnTo>
                    <a:pt x="33248" y="772185"/>
                  </a:lnTo>
                  <a:lnTo>
                    <a:pt x="27876" y="769416"/>
                  </a:lnTo>
                  <a:lnTo>
                    <a:pt x="27724" y="769340"/>
                  </a:lnTo>
                  <a:lnTo>
                    <a:pt x="23723" y="763663"/>
                  </a:lnTo>
                  <a:lnTo>
                    <a:pt x="19583" y="757974"/>
                  </a:lnTo>
                  <a:lnTo>
                    <a:pt x="17500" y="750912"/>
                  </a:lnTo>
                  <a:lnTo>
                    <a:pt x="17500" y="735406"/>
                  </a:lnTo>
                  <a:lnTo>
                    <a:pt x="18884" y="729564"/>
                  </a:lnTo>
                  <a:lnTo>
                    <a:pt x="24422" y="720356"/>
                  </a:lnTo>
                  <a:lnTo>
                    <a:pt x="27876" y="716889"/>
                  </a:lnTo>
                  <a:lnTo>
                    <a:pt x="36169" y="712292"/>
                  </a:lnTo>
                  <a:lnTo>
                    <a:pt x="40386" y="711136"/>
                  </a:lnTo>
                  <a:lnTo>
                    <a:pt x="44691" y="711136"/>
                  </a:lnTo>
                  <a:lnTo>
                    <a:pt x="44691" y="690867"/>
                  </a:lnTo>
                  <a:lnTo>
                    <a:pt x="35928" y="690867"/>
                  </a:lnTo>
                  <a:lnTo>
                    <a:pt x="28181" y="693013"/>
                  </a:lnTo>
                  <a:lnTo>
                    <a:pt x="21424" y="697318"/>
                  </a:lnTo>
                  <a:lnTo>
                    <a:pt x="17500" y="699719"/>
                  </a:lnTo>
                  <a:lnTo>
                    <a:pt x="355" y="734187"/>
                  </a:lnTo>
                  <a:lnTo>
                    <a:pt x="0" y="741540"/>
                  </a:lnTo>
                  <a:lnTo>
                    <a:pt x="355" y="749973"/>
                  </a:lnTo>
                  <a:lnTo>
                    <a:pt x="355" y="749515"/>
                  </a:lnTo>
                  <a:lnTo>
                    <a:pt x="1435" y="757288"/>
                  </a:lnTo>
                  <a:lnTo>
                    <a:pt x="1435" y="756920"/>
                  </a:lnTo>
                  <a:lnTo>
                    <a:pt x="2984" y="763016"/>
                  </a:lnTo>
                  <a:lnTo>
                    <a:pt x="5295" y="768959"/>
                  </a:lnTo>
                  <a:lnTo>
                    <a:pt x="8826" y="776478"/>
                  </a:lnTo>
                  <a:lnTo>
                    <a:pt x="13665" y="782243"/>
                  </a:lnTo>
                  <a:lnTo>
                    <a:pt x="25946" y="790232"/>
                  </a:lnTo>
                  <a:lnTo>
                    <a:pt x="32867" y="792226"/>
                  </a:lnTo>
                  <a:lnTo>
                    <a:pt x="40538" y="792226"/>
                  </a:lnTo>
                  <a:lnTo>
                    <a:pt x="79413" y="768959"/>
                  </a:lnTo>
                  <a:lnTo>
                    <a:pt x="89827" y="742403"/>
                  </a:lnTo>
                  <a:lnTo>
                    <a:pt x="92316" y="735787"/>
                  </a:lnTo>
                  <a:lnTo>
                    <a:pt x="94780" y="729970"/>
                  </a:lnTo>
                  <a:lnTo>
                    <a:pt x="100279" y="718667"/>
                  </a:lnTo>
                  <a:lnTo>
                    <a:pt x="103886" y="714133"/>
                  </a:lnTo>
                  <a:lnTo>
                    <a:pt x="108038" y="711365"/>
                  </a:lnTo>
                  <a:lnTo>
                    <a:pt x="112026" y="708596"/>
                  </a:lnTo>
                  <a:lnTo>
                    <a:pt x="117017" y="707224"/>
                  </a:lnTo>
                  <a:lnTo>
                    <a:pt x="130378" y="707288"/>
                  </a:lnTo>
                  <a:lnTo>
                    <a:pt x="136448" y="710133"/>
                  </a:lnTo>
                  <a:lnTo>
                    <a:pt x="149275" y="740397"/>
                  </a:lnTo>
                  <a:lnTo>
                    <a:pt x="148653" y="748525"/>
                  </a:lnTo>
                  <a:lnTo>
                    <a:pt x="115404" y="776097"/>
                  </a:lnTo>
                  <a:lnTo>
                    <a:pt x="115404" y="796366"/>
                  </a:lnTo>
                  <a:lnTo>
                    <a:pt x="152615" y="781164"/>
                  </a:lnTo>
                  <a:lnTo>
                    <a:pt x="166420" y="748372"/>
                  </a:lnTo>
                  <a:lnTo>
                    <a:pt x="166420" y="747763"/>
                  </a:lnTo>
                  <a:lnTo>
                    <a:pt x="166776" y="7403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FE9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3390" y="2322442"/>
            <a:ext cx="7987788" cy="91724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792" y="4149821"/>
            <a:ext cx="14605824" cy="5724223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D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1574" y="2714891"/>
            <a:ext cx="16947717" cy="2935198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D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22308" y="261772"/>
            <a:ext cx="5109792" cy="10785011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DD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0470" y="785316"/>
            <a:ext cx="19308445" cy="10523855"/>
            <a:chOff x="10470" y="785316"/>
            <a:chExt cx="19308445" cy="10523855"/>
          </a:xfrm>
        </p:grpSpPr>
        <p:sp>
          <p:nvSpPr>
            <p:cNvPr id="4" name="object 4" descr=""/>
            <p:cNvSpPr/>
            <p:nvPr/>
          </p:nvSpPr>
          <p:spPr>
            <a:xfrm>
              <a:off x="10470" y="785316"/>
              <a:ext cx="19308445" cy="10523855"/>
            </a:xfrm>
            <a:custGeom>
              <a:avLst/>
              <a:gdLst/>
              <a:ahLst/>
              <a:cxnLst/>
              <a:rect l="l" t="t" r="r" b="b"/>
              <a:pathLst>
                <a:path w="19308445" h="10523855">
                  <a:moveTo>
                    <a:pt x="19308312" y="0"/>
                  </a:moveTo>
                  <a:lnTo>
                    <a:pt x="0" y="0"/>
                  </a:lnTo>
                  <a:lnTo>
                    <a:pt x="0" y="10523239"/>
                  </a:lnTo>
                  <a:lnTo>
                    <a:pt x="19308312" y="10523239"/>
                  </a:lnTo>
                  <a:lnTo>
                    <a:pt x="19308312" y="0"/>
                  </a:lnTo>
                  <a:close/>
                </a:path>
              </a:pathLst>
            </a:custGeom>
            <a:solidFill>
              <a:srgbClr val="DFE9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164541" y="3971397"/>
              <a:ext cx="7970520" cy="1519555"/>
            </a:xfrm>
            <a:custGeom>
              <a:avLst/>
              <a:gdLst/>
              <a:ahLst/>
              <a:cxnLst/>
              <a:rect l="l" t="t" r="r" b="b"/>
              <a:pathLst>
                <a:path w="7970520" h="1519554">
                  <a:moveTo>
                    <a:pt x="569057" y="122299"/>
                  </a:moveTo>
                  <a:lnTo>
                    <a:pt x="396497" y="122299"/>
                  </a:lnTo>
                  <a:lnTo>
                    <a:pt x="402082" y="128442"/>
                  </a:lnTo>
                  <a:lnTo>
                    <a:pt x="402082" y="1221324"/>
                  </a:lnTo>
                  <a:lnTo>
                    <a:pt x="403338" y="1230852"/>
                  </a:lnTo>
                  <a:lnTo>
                    <a:pt x="407108" y="1237658"/>
                  </a:lnTo>
                  <a:lnTo>
                    <a:pt x="413390" y="1241742"/>
                  </a:lnTo>
                  <a:lnTo>
                    <a:pt x="422186" y="1243103"/>
                  </a:lnTo>
                  <a:lnTo>
                    <a:pt x="542810" y="1243103"/>
                  </a:lnTo>
                  <a:lnTo>
                    <a:pt x="551606" y="1241742"/>
                  </a:lnTo>
                  <a:lnTo>
                    <a:pt x="557888" y="1237658"/>
                  </a:lnTo>
                  <a:lnTo>
                    <a:pt x="561658" y="1230852"/>
                  </a:lnTo>
                  <a:lnTo>
                    <a:pt x="562914" y="1221324"/>
                  </a:lnTo>
                  <a:lnTo>
                    <a:pt x="562914" y="127884"/>
                  </a:lnTo>
                  <a:lnTo>
                    <a:pt x="569057" y="122299"/>
                  </a:lnTo>
                  <a:close/>
                </a:path>
                <a:path w="7970520" h="1519554">
                  <a:moveTo>
                    <a:pt x="928139" y="0"/>
                  </a:moveTo>
                  <a:lnTo>
                    <a:pt x="12285" y="0"/>
                  </a:lnTo>
                  <a:lnTo>
                    <a:pt x="6701" y="1675"/>
                  </a:lnTo>
                  <a:lnTo>
                    <a:pt x="3350" y="5026"/>
                  </a:lnTo>
                  <a:lnTo>
                    <a:pt x="1116" y="8376"/>
                  </a:lnTo>
                  <a:lnTo>
                    <a:pt x="0" y="12844"/>
                  </a:lnTo>
                  <a:lnTo>
                    <a:pt x="0" y="105546"/>
                  </a:lnTo>
                  <a:lnTo>
                    <a:pt x="1256" y="112876"/>
                  </a:lnTo>
                  <a:lnTo>
                    <a:pt x="5026" y="118111"/>
                  </a:lnTo>
                  <a:lnTo>
                    <a:pt x="11308" y="121252"/>
                  </a:lnTo>
                  <a:lnTo>
                    <a:pt x="20104" y="122299"/>
                  </a:lnTo>
                  <a:lnTo>
                    <a:pt x="921437" y="122299"/>
                  </a:lnTo>
                  <a:lnTo>
                    <a:pt x="930233" y="121252"/>
                  </a:lnTo>
                  <a:lnTo>
                    <a:pt x="936516" y="118111"/>
                  </a:lnTo>
                  <a:lnTo>
                    <a:pt x="940285" y="112876"/>
                  </a:lnTo>
                  <a:lnTo>
                    <a:pt x="941542" y="105546"/>
                  </a:lnTo>
                  <a:lnTo>
                    <a:pt x="941542" y="12844"/>
                  </a:lnTo>
                  <a:lnTo>
                    <a:pt x="939866" y="8376"/>
                  </a:lnTo>
                  <a:lnTo>
                    <a:pt x="933165" y="1675"/>
                  </a:lnTo>
                  <a:lnTo>
                    <a:pt x="928139" y="0"/>
                  </a:lnTo>
                  <a:close/>
                </a:path>
                <a:path w="7970520" h="1519554">
                  <a:moveTo>
                    <a:pt x="1223889" y="0"/>
                  </a:moveTo>
                  <a:lnTo>
                    <a:pt x="1125044" y="0"/>
                  </a:lnTo>
                  <a:lnTo>
                    <a:pt x="1116981" y="1361"/>
                  </a:lnTo>
                  <a:lnTo>
                    <a:pt x="1111222" y="5444"/>
                  </a:lnTo>
                  <a:lnTo>
                    <a:pt x="1107767" y="12250"/>
                  </a:lnTo>
                  <a:lnTo>
                    <a:pt x="1106615" y="21779"/>
                  </a:lnTo>
                  <a:lnTo>
                    <a:pt x="1106615" y="1221324"/>
                  </a:lnTo>
                  <a:lnTo>
                    <a:pt x="1107976" y="1230852"/>
                  </a:lnTo>
                  <a:lnTo>
                    <a:pt x="1112060" y="1237658"/>
                  </a:lnTo>
                  <a:lnTo>
                    <a:pt x="1118866" y="1241742"/>
                  </a:lnTo>
                  <a:lnTo>
                    <a:pt x="1128394" y="1243103"/>
                  </a:lnTo>
                  <a:lnTo>
                    <a:pt x="1220538" y="1243103"/>
                  </a:lnTo>
                  <a:lnTo>
                    <a:pt x="1232266" y="1241532"/>
                  </a:lnTo>
                  <a:lnTo>
                    <a:pt x="1240642" y="1236821"/>
                  </a:lnTo>
                  <a:lnTo>
                    <a:pt x="1245668" y="1228967"/>
                  </a:lnTo>
                  <a:lnTo>
                    <a:pt x="1247344" y="1217973"/>
                  </a:lnTo>
                  <a:lnTo>
                    <a:pt x="1247344" y="584694"/>
                  </a:lnTo>
                  <a:lnTo>
                    <a:pt x="1272788" y="563124"/>
                  </a:lnTo>
                  <a:lnTo>
                    <a:pt x="1320535" y="526266"/>
                  </a:lnTo>
                  <a:lnTo>
                    <a:pt x="1364513" y="496843"/>
                  </a:lnTo>
                  <a:lnTo>
                    <a:pt x="1398288" y="478589"/>
                  </a:lnTo>
                  <a:lnTo>
                    <a:pt x="1247902" y="478589"/>
                  </a:lnTo>
                  <a:lnTo>
                    <a:pt x="1243435" y="476355"/>
                  </a:lnTo>
                  <a:lnTo>
                    <a:pt x="1242318" y="473004"/>
                  </a:lnTo>
                  <a:lnTo>
                    <a:pt x="1242318" y="20104"/>
                  </a:lnTo>
                  <a:lnTo>
                    <a:pt x="1241289" y="12250"/>
                  </a:lnTo>
                  <a:lnTo>
                    <a:pt x="1241166" y="11308"/>
                  </a:lnTo>
                  <a:lnTo>
                    <a:pt x="1237711" y="5026"/>
                  </a:lnTo>
                  <a:lnTo>
                    <a:pt x="1232112" y="1361"/>
                  </a:lnTo>
                  <a:lnTo>
                    <a:pt x="1232623" y="1361"/>
                  </a:lnTo>
                  <a:lnTo>
                    <a:pt x="1223889" y="0"/>
                  </a:lnTo>
                  <a:close/>
                </a:path>
                <a:path w="7970520" h="1519554">
                  <a:moveTo>
                    <a:pt x="1820566" y="1241532"/>
                  </a:moveTo>
                  <a:lnTo>
                    <a:pt x="1703386" y="1241532"/>
                  </a:lnTo>
                  <a:lnTo>
                    <a:pt x="1708621" y="1243103"/>
                  </a:lnTo>
                  <a:lnTo>
                    <a:pt x="1810259" y="1243103"/>
                  </a:lnTo>
                  <a:lnTo>
                    <a:pt x="1820566" y="1241532"/>
                  </a:lnTo>
                  <a:close/>
                </a:path>
                <a:path w="7970520" h="1519554">
                  <a:moveTo>
                    <a:pt x="1798210" y="448991"/>
                  </a:moveTo>
                  <a:lnTo>
                    <a:pt x="1520424" y="448991"/>
                  </a:lnTo>
                  <a:lnTo>
                    <a:pt x="1562622" y="451923"/>
                  </a:lnTo>
                  <a:lnTo>
                    <a:pt x="1598747" y="460719"/>
                  </a:lnTo>
                  <a:lnTo>
                    <a:pt x="1652776" y="495901"/>
                  </a:lnTo>
                  <a:lnTo>
                    <a:pt x="1684189" y="550349"/>
                  </a:lnTo>
                  <a:lnTo>
                    <a:pt x="1694660" y="623227"/>
                  </a:lnTo>
                  <a:lnTo>
                    <a:pt x="1694660" y="1228025"/>
                  </a:lnTo>
                  <a:lnTo>
                    <a:pt x="1696335" y="1233610"/>
                  </a:lnTo>
                  <a:lnTo>
                    <a:pt x="1699686" y="1238077"/>
                  </a:lnTo>
                  <a:lnTo>
                    <a:pt x="1703141" y="1241532"/>
                  </a:lnTo>
                  <a:lnTo>
                    <a:pt x="1821089" y="1241532"/>
                  </a:lnTo>
                  <a:lnTo>
                    <a:pt x="1829106" y="1236402"/>
                  </a:lnTo>
                  <a:lnTo>
                    <a:pt x="1833818" y="1228025"/>
                  </a:lnTo>
                  <a:lnTo>
                    <a:pt x="1835389" y="1216298"/>
                  </a:lnTo>
                  <a:lnTo>
                    <a:pt x="1835389" y="593071"/>
                  </a:lnTo>
                  <a:lnTo>
                    <a:pt x="1831096" y="538203"/>
                  </a:lnTo>
                  <a:lnTo>
                    <a:pt x="1818216" y="489199"/>
                  </a:lnTo>
                  <a:lnTo>
                    <a:pt x="1798210" y="448991"/>
                  </a:lnTo>
                  <a:close/>
                </a:path>
                <a:path w="7970520" h="1519554">
                  <a:moveTo>
                    <a:pt x="1567334" y="338419"/>
                  </a:moveTo>
                  <a:lnTo>
                    <a:pt x="1512467" y="342188"/>
                  </a:lnTo>
                  <a:lnTo>
                    <a:pt x="1461788" y="353497"/>
                  </a:lnTo>
                  <a:lnTo>
                    <a:pt x="1414040" y="371088"/>
                  </a:lnTo>
                  <a:lnTo>
                    <a:pt x="1364618" y="397056"/>
                  </a:lnTo>
                  <a:lnTo>
                    <a:pt x="1313520" y="430981"/>
                  </a:lnTo>
                  <a:lnTo>
                    <a:pt x="1257396" y="472446"/>
                  </a:lnTo>
                  <a:lnTo>
                    <a:pt x="1251811" y="476913"/>
                  </a:lnTo>
                  <a:lnTo>
                    <a:pt x="1247902" y="478589"/>
                  </a:lnTo>
                  <a:lnTo>
                    <a:pt x="1398288" y="478589"/>
                  </a:lnTo>
                  <a:lnTo>
                    <a:pt x="1407234" y="474226"/>
                  </a:lnTo>
                  <a:lnTo>
                    <a:pt x="1428281" y="465745"/>
                  </a:lnTo>
                  <a:lnTo>
                    <a:pt x="1450374" y="458415"/>
                  </a:lnTo>
                  <a:lnTo>
                    <a:pt x="1473096" y="453179"/>
                  </a:lnTo>
                  <a:lnTo>
                    <a:pt x="1496446" y="450038"/>
                  </a:lnTo>
                  <a:lnTo>
                    <a:pt x="1520424" y="448991"/>
                  </a:lnTo>
                  <a:lnTo>
                    <a:pt x="1798210" y="448991"/>
                  </a:lnTo>
                  <a:lnTo>
                    <a:pt x="1796751" y="446059"/>
                  </a:lnTo>
                  <a:lnTo>
                    <a:pt x="1766700" y="408783"/>
                  </a:lnTo>
                  <a:lnTo>
                    <a:pt x="1728481" y="377998"/>
                  </a:lnTo>
                  <a:lnTo>
                    <a:pt x="1682514" y="356010"/>
                  </a:lnTo>
                  <a:lnTo>
                    <a:pt x="1628798" y="342816"/>
                  </a:lnTo>
                  <a:lnTo>
                    <a:pt x="1567334" y="338419"/>
                  </a:lnTo>
                  <a:close/>
                </a:path>
                <a:path w="7970520" h="1519554">
                  <a:moveTo>
                    <a:pt x="2656181" y="438939"/>
                  </a:moveTo>
                  <a:lnTo>
                    <a:pt x="2374823" y="438939"/>
                  </a:lnTo>
                  <a:lnTo>
                    <a:pt x="2420057" y="442290"/>
                  </a:lnTo>
                  <a:lnTo>
                    <a:pt x="2460265" y="452342"/>
                  </a:lnTo>
                  <a:lnTo>
                    <a:pt x="2495447" y="469095"/>
                  </a:lnTo>
                  <a:lnTo>
                    <a:pt x="2525603" y="492550"/>
                  </a:lnTo>
                  <a:lnTo>
                    <a:pt x="2568325" y="554119"/>
                  </a:lnTo>
                  <a:lnTo>
                    <a:pt x="2579005" y="592128"/>
                  </a:lnTo>
                  <a:lnTo>
                    <a:pt x="2582565" y="634954"/>
                  </a:lnTo>
                  <a:lnTo>
                    <a:pt x="2582565" y="689123"/>
                  </a:lnTo>
                  <a:lnTo>
                    <a:pt x="2369260" y="719927"/>
                  </a:lnTo>
                  <a:lnTo>
                    <a:pt x="2317057" y="726897"/>
                  </a:lnTo>
                  <a:lnTo>
                    <a:pt x="2268472" y="736279"/>
                  </a:lnTo>
                  <a:lnTo>
                    <a:pt x="2223506" y="748073"/>
                  </a:lnTo>
                  <a:lnTo>
                    <a:pt x="2182158" y="762280"/>
                  </a:lnTo>
                  <a:lnTo>
                    <a:pt x="2135772" y="782489"/>
                  </a:lnTo>
                  <a:lnTo>
                    <a:pt x="2095459" y="806258"/>
                  </a:lnTo>
                  <a:lnTo>
                    <a:pt x="2061220" y="833587"/>
                  </a:lnTo>
                  <a:lnTo>
                    <a:pt x="2033053" y="864476"/>
                  </a:lnTo>
                  <a:lnTo>
                    <a:pt x="2011064" y="897878"/>
                  </a:lnTo>
                  <a:lnTo>
                    <a:pt x="1995358" y="934421"/>
                  </a:lnTo>
                  <a:lnTo>
                    <a:pt x="1985934" y="974106"/>
                  </a:lnTo>
                  <a:lnTo>
                    <a:pt x="1982793" y="1016932"/>
                  </a:lnTo>
                  <a:lnTo>
                    <a:pt x="1987400" y="1068763"/>
                  </a:lnTo>
                  <a:lnTo>
                    <a:pt x="2001097" y="1114939"/>
                  </a:lnTo>
                  <a:lnTo>
                    <a:pt x="2001221" y="1115358"/>
                  </a:lnTo>
                  <a:lnTo>
                    <a:pt x="2024257" y="1156718"/>
                  </a:lnTo>
                  <a:lnTo>
                    <a:pt x="2056508" y="1192843"/>
                  </a:lnTo>
                  <a:lnTo>
                    <a:pt x="2097658" y="1222161"/>
                  </a:lnTo>
                  <a:lnTo>
                    <a:pt x="2145720" y="1243103"/>
                  </a:lnTo>
                  <a:lnTo>
                    <a:pt x="2200692" y="1255668"/>
                  </a:lnTo>
                  <a:lnTo>
                    <a:pt x="2262575" y="1259857"/>
                  </a:lnTo>
                  <a:lnTo>
                    <a:pt x="2306657" y="1257867"/>
                  </a:lnTo>
                  <a:lnTo>
                    <a:pt x="2348436" y="1251899"/>
                  </a:lnTo>
                  <a:lnTo>
                    <a:pt x="2387911" y="1241951"/>
                  </a:lnTo>
                  <a:lnTo>
                    <a:pt x="2425083" y="1228025"/>
                  </a:lnTo>
                  <a:lnTo>
                    <a:pt x="2461207" y="1210329"/>
                  </a:lnTo>
                  <a:lnTo>
                    <a:pt x="2495866" y="1189073"/>
                  </a:lnTo>
                  <a:lnTo>
                    <a:pt x="2529059" y="1164257"/>
                  </a:lnTo>
                  <a:lnTo>
                    <a:pt x="2538308" y="1155985"/>
                  </a:lnTo>
                  <a:lnTo>
                    <a:pt x="2312835" y="1155985"/>
                  </a:lnTo>
                  <a:lnTo>
                    <a:pt x="2271475" y="1153472"/>
                  </a:lnTo>
                  <a:lnTo>
                    <a:pt x="2201948" y="1133368"/>
                  </a:lnTo>
                  <a:lnTo>
                    <a:pt x="2151793" y="1092846"/>
                  </a:lnTo>
                  <a:lnTo>
                    <a:pt x="2126663" y="1035047"/>
                  </a:lnTo>
                  <a:lnTo>
                    <a:pt x="2123521" y="1000179"/>
                  </a:lnTo>
                  <a:lnTo>
                    <a:pt x="2124883" y="978294"/>
                  </a:lnTo>
                  <a:lnTo>
                    <a:pt x="2135772" y="938924"/>
                  </a:lnTo>
                  <a:lnTo>
                    <a:pt x="2157447" y="904475"/>
                  </a:lnTo>
                  <a:lnTo>
                    <a:pt x="2189278" y="874318"/>
                  </a:lnTo>
                  <a:lnTo>
                    <a:pt x="2231057" y="849188"/>
                  </a:lnTo>
                  <a:lnTo>
                    <a:pt x="2282155" y="829084"/>
                  </a:lnTo>
                  <a:lnTo>
                    <a:pt x="2342363" y="813378"/>
                  </a:lnTo>
                  <a:lnTo>
                    <a:pt x="2411052" y="803326"/>
                  </a:lnTo>
                  <a:lnTo>
                    <a:pt x="2448538" y="800813"/>
                  </a:lnTo>
                  <a:lnTo>
                    <a:pt x="2559110" y="790761"/>
                  </a:lnTo>
                  <a:lnTo>
                    <a:pt x="2718268" y="790761"/>
                  </a:lnTo>
                  <a:lnTo>
                    <a:pt x="2718268" y="624902"/>
                  </a:lnTo>
                  <a:lnTo>
                    <a:pt x="2716069" y="585811"/>
                  </a:lnTo>
                  <a:lnTo>
                    <a:pt x="2716007" y="584694"/>
                  </a:lnTo>
                  <a:lnTo>
                    <a:pt x="2715881" y="582460"/>
                  </a:lnTo>
                  <a:lnTo>
                    <a:pt x="2708634" y="542391"/>
                  </a:lnTo>
                  <a:lnTo>
                    <a:pt x="2696593" y="505848"/>
                  </a:lnTo>
                  <a:lnTo>
                    <a:pt x="2658898" y="441766"/>
                  </a:lnTo>
                  <a:lnTo>
                    <a:pt x="2656181" y="438939"/>
                  </a:lnTo>
                  <a:close/>
                </a:path>
                <a:path w="7970520" h="1519554">
                  <a:moveTo>
                    <a:pt x="2718268" y="1126667"/>
                  </a:moveTo>
                  <a:lnTo>
                    <a:pt x="2577120" y="1126667"/>
                  </a:lnTo>
                  <a:lnTo>
                    <a:pt x="2582460" y="1130227"/>
                  </a:lnTo>
                  <a:lnTo>
                    <a:pt x="2585916" y="1139232"/>
                  </a:lnTo>
                  <a:lnTo>
                    <a:pt x="2587591" y="1216298"/>
                  </a:lnTo>
                  <a:lnTo>
                    <a:pt x="2603228" y="1243103"/>
                  </a:lnTo>
                  <a:lnTo>
                    <a:pt x="2704306" y="1243103"/>
                  </a:lnTo>
                  <a:lnTo>
                    <a:pt x="2709891" y="1241428"/>
                  </a:lnTo>
                  <a:lnTo>
                    <a:pt x="2716592" y="1234726"/>
                  </a:lnTo>
                  <a:lnTo>
                    <a:pt x="2718268" y="1228025"/>
                  </a:lnTo>
                  <a:lnTo>
                    <a:pt x="2718268" y="1126667"/>
                  </a:lnTo>
                  <a:close/>
                </a:path>
                <a:path w="7970520" h="1519554">
                  <a:moveTo>
                    <a:pt x="2718268" y="790761"/>
                  </a:moveTo>
                  <a:lnTo>
                    <a:pt x="2559110" y="790761"/>
                  </a:lnTo>
                  <a:lnTo>
                    <a:pt x="2569372" y="791808"/>
                  </a:lnTo>
                  <a:lnTo>
                    <a:pt x="2576701" y="796625"/>
                  </a:lnTo>
                  <a:lnTo>
                    <a:pt x="2581099" y="805211"/>
                  </a:lnTo>
                  <a:lnTo>
                    <a:pt x="2582565" y="817566"/>
                  </a:lnTo>
                  <a:lnTo>
                    <a:pt x="2582458" y="957876"/>
                  </a:lnTo>
                  <a:lnTo>
                    <a:pt x="2570314" y="1005309"/>
                  </a:lnTo>
                  <a:lnTo>
                    <a:pt x="2549582" y="1038607"/>
                  </a:lnTo>
                  <a:lnTo>
                    <a:pt x="2520263" y="1071276"/>
                  </a:lnTo>
                  <a:lnTo>
                    <a:pt x="2482882" y="1101746"/>
                  </a:lnTo>
                  <a:lnTo>
                    <a:pt x="2439323" y="1126876"/>
                  </a:lnTo>
                  <a:lnTo>
                    <a:pt x="2390424" y="1145619"/>
                  </a:lnTo>
                  <a:lnTo>
                    <a:pt x="2339326" y="1154833"/>
                  </a:lnTo>
                  <a:lnTo>
                    <a:pt x="2312835" y="1155985"/>
                  </a:lnTo>
                  <a:lnTo>
                    <a:pt x="2538308" y="1155985"/>
                  </a:lnTo>
                  <a:lnTo>
                    <a:pt x="2560786" y="1135881"/>
                  </a:lnTo>
                  <a:lnTo>
                    <a:pt x="2569895" y="1128552"/>
                  </a:lnTo>
                  <a:lnTo>
                    <a:pt x="2577120" y="1126667"/>
                  </a:lnTo>
                  <a:lnTo>
                    <a:pt x="2718268" y="1126667"/>
                  </a:lnTo>
                  <a:lnTo>
                    <a:pt x="2718268" y="790761"/>
                  </a:lnTo>
                  <a:close/>
                </a:path>
                <a:path w="7970520" h="1519554">
                  <a:moveTo>
                    <a:pt x="2381524" y="338419"/>
                  </a:moveTo>
                  <a:lnTo>
                    <a:pt x="2330191" y="340429"/>
                  </a:lnTo>
                  <a:lnTo>
                    <a:pt x="2282076" y="346460"/>
                  </a:lnTo>
                  <a:lnTo>
                    <a:pt x="2237176" y="356512"/>
                  </a:lnTo>
                  <a:lnTo>
                    <a:pt x="2195494" y="370585"/>
                  </a:lnTo>
                  <a:lnTo>
                    <a:pt x="2157028" y="388679"/>
                  </a:lnTo>
                  <a:lnTo>
                    <a:pt x="2114307" y="416113"/>
                  </a:lnTo>
                  <a:lnTo>
                    <a:pt x="2076612" y="448153"/>
                  </a:lnTo>
                  <a:lnTo>
                    <a:pt x="2043943" y="484802"/>
                  </a:lnTo>
                  <a:lnTo>
                    <a:pt x="2016299" y="526057"/>
                  </a:lnTo>
                  <a:lnTo>
                    <a:pt x="2010156" y="541135"/>
                  </a:lnTo>
                  <a:lnTo>
                    <a:pt x="2011273" y="544486"/>
                  </a:lnTo>
                  <a:lnTo>
                    <a:pt x="2116820" y="585252"/>
                  </a:lnTo>
                  <a:lnTo>
                    <a:pt x="2121288" y="585811"/>
                  </a:lnTo>
                  <a:lnTo>
                    <a:pt x="2123521" y="584694"/>
                  </a:lnTo>
                  <a:lnTo>
                    <a:pt x="2126872" y="582460"/>
                  </a:lnTo>
                  <a:lnTo>
                    <a:pt x="2130781" y="578551"/>
                  </a:lnTo>
                  <a:lnTo>
                    <a:pt x="2135249" y="572966"/>
                  </a:lnTo>
                  <a:lnTo>
                    <a:pt x="2159436" y="541554"/>
                  </a:lnTo>
                  <a:lnTo>
                    <a:pt x="2185090" y="514329"/>
                  </a:lnTo>
                  <a:lnTo>
                    <a:pt x="2240795" y="472446"/>
                  </a:lnTo>
                  <a:lnTo>
                    <a:pt x="2304458" y="447316"/>
                  </a:lnTo>
                  <a:lnTo>
                    <a:pt x="2374823" y="438939"/>
                  </a:lnTo>
                  <a:lnTo>
                    <a:pt x="2656181" y="438939"/>
                  </a:lnTo>
                  <a:lnTo>
                    <a:pt x="2633244" y="415065"/>
                  </a:lnTo>
                  <a:lnTo>
                    <a:pt x="2567487" y="373601"/>
                  </a:lnTo>
                  <a:lnTo>
                    <a:pt x="2528221" y="358209"/>
                  </a:lnTo>
                  <a:lnTo>
                    <a:pt x="2484139" y="347214"/>
                  </a:lnTo>
                  <a:lnTo>
                    <a:pt x="2435240" y="340617"/>
                  </a:lnTo>
                  <a:lnTo>
                    <a:pt x="2381524" y="338419"/>
                  </a:lnTo>
                  <a:close/>
                </a:path>
                <a:path w="7970520" h="1519554">
                  <a:moveTo>
                    <a:pt x="3053087" y="355172"/>
                  </a:moveTo>
                  <a:lnTo>
                    <a:pt x="2952566" y="355172"/>
                  </a:lnTo>
                  <a:lnTo>
                    <a:pt x="2944504" y="356533"/>
                  </a:lnTo>
                  <a:lnTo>
                    <a:pt x="2938745" y="360617"/>
                  </a:lnTo>
                  <a:lnTo>
                    <a:pt x="2935290" y="367423"/>
                  </a:lnTo>
                  <a:lnTo>
                    <a:pt x="2934138" y="376951"/>
                  </a:lnTo>
                  <a:lnTo>
                    <a:pt x="2934138" y="1221324"/>
                  </a:lnTo>
                  <a:lnTo>
                    <a:pt x="2935604" y="1230852"/>
                  </a:lnTo>
                  <a:lnTo>
                    <a:pt x="2940002" y="1237658"/>
                  </a:lnTo>
                  <a:lnTo>
                    <a:pt x="2947331" y="1241742"/>
                  </a:lnTo>
                  <a:lnTo>
                    <a:pt x="2957593" y="1243103"/>
                  </a:lnTo>
                  <a:lnTo>
                    <a:pt x="3049737" y="1243103"/>
                  </a:lnTo>
                  <a:lnTo>
                    <a:pt x="3060731" y="1241532"/>
                  </a:lnTo>
                  <a:lnTo>
                    <a:pt x="3068584" y="1236821"/>
                  </a:lnTo>
                  <a:lnTo>
                    <a:pt x="3073296" y="1228967"/>
                  </a:lnTo>
                  <a:lnTo>
                    <a:pt x="3074867" y="1217973"/>
                  </a:lnTo>
                  <a:lnTo>
                    <a:pt x="3074867" y="584694"/>
                  </a:lnTo>
                  <a:lnTo>
                    <a:pt x="3101044" y="563124"/>
                  </a:lnTo>
                  <a:lnTo>
                    <a:pt x="3149629" y="526266"/>
                  </a:lnTo>
                  <a:lnTo>
                    <a:pt x="3193711" y="496843"/>
                  </a:lnTo>
                  <a:lnTo>
                    <a:pt x="3220616" y="481940"/>
                  </a:lnTo>
                  <a:lnTo>
                    <a:pt x="3077100" y="481940"/>
                  </a:lnTo>
                  <a:lnTo>
                    <a:pt x="3072633" y="479706"/>
                  </a:lnTo>
                  <a:lnTo>
                    <a:pt x="3071516" y="476355"/>
                  </a:lnTo>
                  <a:lnTo>
                    <a:pt x="3071516" y="373601"/>
                  </a:lnTo>
                  <a:lnTo>
                    <a:pt x="3070364" y="365538"/>
                  </a:lnTo>
                  <a:lnTo>
                    <a:pt x="3066909" y="359779"/>
                  </a:lnTo>
                  <a:lnTo>
                    <a:pt x="3061150" y="356324"/>
                  </a:lnTo>
                  <a:lnTo>
                    <a:pt x="3053087" y="355172"/>
                  </a:lnTo>
                  <a:close/>
                </a:path>
                <a:path w="7970520" h="1519554">
                  <a:moveTo>
                    <a:pt x="3649764" y="1241532"/>
                  </a:moveTo>
                  <a:lnTo>
                    <a:pt x="3532584" y="1241532"/>
                  </a:lnTo>
                  <a:lnTo>
                    <a:pt x="3537819" y="1243103"/>
                  </a:lnTo>
                  <a:lnTo>
                    <a:pt x="3639457" y="1243103"/>
                  </a:lnTo>
                  <a:lnTo>
                    <a:pt x="3649764" y="1241532"/>
                  </a:lnTo>
                  <a:close/>
                </a:path>
                <a:path w="7970520" h="1519554">
                  <a:moveTo>
                    <a:pt x="3626237" y="448991"/>
                  </a:moveTo>
                  <a:lnTo>
                    <a:pt x="3349623" y="448991"/>
                  </a:lnTo>
                  <a:lnTo>
                    <a:pt x="3391820" y="451923"/>
                  </a:lnTo>
                  <a:lnTo>
                    <a:pt x="3427945" y="460719"/>
                  </a:lnTo>
                  <a:lnTo>
                    <a:pt x="3481975" y="495901"/>
                  </a:lnTo>
                  <a:lnTo>
                    <a:pt x="3513387" y="550349"/>
                  </a:lnTo>
                  <a:lnTo>
                    <a:pt x="3523858" y="623227"/>
                  </a:lnTo>
                  <a:lnTo>
                    <a:pt x="3523858" y="1228025"/>
                  </a:lnTo>
                  <a:lnTo>
                    <a:pt x="3525534" y="1233610"/>
                  </a:lnTo>
                  <a:lnTo>
                    <a:pt x="3528884" y="1238077"/>
                  </a:lnTo>
                  <a:lnTo>
                    <a:pt x="3532340" y="1241532"/>
                  </a:lnTo>
                  <a:lnTo>
                    <a:pt x="3650287" y="1241532"/>
                  </a:lnTo>
                  <a:lnTo>
                    <a:pt x="3658304" y="1236402"/>
                  </a:lnTo>
                  <a:lnTo>
                    <a:pt x="3663016" y="1228025"/>
                  </a:lnTo>
                  <a:lnTo>
                    <a:pt x="3664587" y="1216298"/>
                  </a:lnTo>
                  <a:lnTo>
                    <a:pt x="3664587" y="591395"/>
                  </a:lnTo>
                  <a:lnTo>
                    <a:pt x="3660189" y="537889"/>
                  </a:lnTo>
                  <a:lnTo>
                    <a:pt x="3646996" y="489618"/>
                  </a:lnTo>
                  <a:lnTo>
                    <a:pt x="3626237" y="448991"/>
                  </a:lnTo>
                  <a:close/>
                </a:path>
                <a:path w="7970520" h="1519554">
                  <a:moveTo>
                    <a:pt x="3394857" y="338419"/>
                  </a:moveTo>
                  <a:lnTo>
                    <a:pt x="3339571" y="342607"/>
                  </a:lnTo>
                  <a:lnTo>
                    <a:pt x="3287635" y="355172"/>
                  </a:lnTo>
                  <a:lnTo>
                    <a:pt x="3237794" y="374438"/>
                  </a:lnTo>
                  <a:lnTo>
                    <a:pt x="3188790" y="402082"/>
                  </a:lnTo>
                  <a:lnTo>
                    <a:pt x="3139786" y="435588"/>
                  </a:lnTo>
                  <a:lnTo>
                    <a:pt x="3086594" y="475797"/>
                  </a:lnTo>
                  <a:lnTo>
                    <a:pt x="3081009" y="480264"/>
                  </a:lnTo>
                  <a:lnTo>
                    <a:pt x="3077100" y="481940"/>
                  </a:lnTo>
                  <a:lnTo>
                    <a:pt x="3220616" y="481940"/>
                  </a:lnTo>
                  <a:lnTo>
                    <a:pt x="3236432" y="474226"/>
                  </a:lnTo>
                  <a:lnTo>
                    <a:pt x="3257479" y="465745"/>
                  </a:lnTo>
                  <a:lnTo>
                    <a:pt x="3279573" y="458415"/>
                  </a:lnTo>
                  <a:lnTo>
                    <a:pt x="3302294" y="453179"/>
                  </a:lnTo>
                  <a:lnTo>
                    <a:pt x="3325644" y="450038"/>
                  </a:lnTo>
                  <a:lnTo>
                    <a:pt x="3349623" y="448991"/>
                  </a:lnTo>
                  <a:lnTo>
                    <a:pt x="3626237" y="448991"/>
                  </a:lnTo>
                  <a:lnTo>
                    <a:pt x="3625007" y="446583"/>
                  </a:lnTo>
                  <a:lnTo>
                    <a:pt x="3594223" y="408783"/>
                  </a:lnTo>
                  <a:lnTo>
                    <a:pt x="3556004" y="377998"/>
                  </a:lnTo>
                  <a:lnTo>
                    <a:pt x="3510036" y="356010"/>
                  </a:lnTo>
                  <a:lnTo>
                    <a:pt x="3456321" y="342816"/>
                  </a:lnTo>
                  <a:lnTo>
                    <a:pt x="3394857" y="338419"/>
                  </a:lnTo>
                  <a:close/>
                </a:path>
                <a:path w="7970520" h="1519554">
                  <a:moveTo>
                    <a:pt x="4001304" y="0"/>
                  </a:moveTo>
                  <a:lnTo>
                    <a:pt x="3899109" y="0"/>
                  </a:lnTo>
                  <a:lnTo>
                    <a:pt x="3891046" y="1465"/>
                  </a:lnTo>
                  <a:lnTo>
                    <a:pt x="3885287" y="5863"/>
                  </a:lnTo>
                  <a:lnTo>
                    <a:pt x="3881832" y="13193"/>
                  </a:lnTo>
                  <a:lnTo>
                    <a:pt x="3880868" y="21779"/>
                  </a:lnTo>
                  <a:lnTo>
                    <a:pt x="3880883" y="1229700"/>
                  </a:lnTo>
                  <a:lnTo>
                    <a:pt x="3881797" y="1234726"/>
                  </a:lnTo>
                  <a:lnTo>
                    <a:pt x="3884030" y="1238077"/>
                  </a:lnTo>
                  <a:lnTo>
                    <a:pt x="3887381" y="1241428"/>
                  </a:lnTo>
                  <a:lnTo>
                    <a:pt x="3894641" y="1243103"/>
                  </a:lnTo>
                  <a:lnTo>
                    <a:pt x="4003538" y="1243103"/>
                  </a:lnTo>
                  <a:lnTo>
                    <a:pt x="4011356" y="1241428"/>
                  </a:lnTo>
                  <a:lnTo>
                    <a:pt x="4019175" y="1233610"/>
                  </a:lnTo>
                  <a:lnTo>
                    <a:pt x="4021409" y="1225791"/>
                  </a:lnTo>
                  <a:lnTo>
                    <a:pt x="4021409" y="990685"/>
                  </a:lnTo>
                  <a:lnTo>
                    <a:pt x="4021967" y="984542"/>
                  </a:lnTo>
                  <a:lnTo>
                    <a:pt x="4023084" y="980074"/>
                  </a:lnTo>
                  <a:lnTo>
                    <a:pt x="4025318" y="974490"/>
                  </a:lnTo>
                  <a:lnTo>
                    <a:pt x="4028668" y="969464"/>
                  </a:lnTo>
                  <a:lnTo>
                    <a:pt x="4179741" y="817008"/>
                  </a:lnTo>
                  <a:lnTo>
                    <a:pt x="4026993" y="817008"/>
                  </a:lnTo>
                  <a:lnTo>
                    <a:pt x="4024759" y="815891"/>
                  </a:lnTo>
                  <a:lnTo>
                    <a:pt x="4022526" y="813657"/>
                  </a:lnTo>
                  <a:lnTo>
                    <a:pt x="4021409" y="808073"/>
                  </a:lnTo>
                  <a:lnTo>
                    <a:pt x="4021409" y="21779"/>
                  </a:lnTo>
                  <a:lnTo>
                    <a:pt x="4020276" y="13193"/>
                  </a:lnTo>
                  <a:lnTo>
                    <a:pt x="4020152" y="12250"/>
                  </a:lnTo>
                  <a:lnTo>
                    <a:pt x="4016383" y="5444"/>
                  </a:lnTo>
                  <a:lnTo>
                    <a:pt x="4010261" y="1465"/>
                  </a:lnTo>
                  <a:lnTo>
                    <a:pt x="4010777" y="1465"/>
                  </a:lnTo>
                  <a:lnTo>
                    <a:pt x="4001304" y="0"/>
                  </a:lnTo>
                  <a:close/>
                </a:path>
                <a:path w="7970520" h="1519554">
                  <a:moveTo>
                    <a:pt x="4386656" y="778475"/>
                  </a:moveTo>
                  <a:lnTo>
                    <a:pt x="4220216" y="778475"/>
                  </a:lnTo>
                  <a:lnTo>
                    <a:pt x="4222450" y="780709"/>
                  </a:lnTo>
                  <a:lnTo>
                    <a:pt x="4225800" y="781826"/>
                  </a:lnTo>
                  <a:lnTo>
                    <a:pt x="4228592" y="784618"/>
                  </a:lnTo>
                  <a:lnTo>
                    <a:pt x="4230826" y="789086"/>
                  </a:lnTo>
                  <a:lnTo>
                    <a:pt x="4483803" y="1222999"/>
                  </a:lnTo>
                  <a:lnTo>
                    <a:pt x="4487154" y="1229700"/>
                  </a:lnTo>
                  <a:lnTo>
                    <a:pt x="4491063" y="1234726"/>
                  </a:lnTo>
                  <a:lnTo>
                    <a:pt x="4495530" y="1238077"/>
                  </a:lnTo>
                  <a:lnTo>
                    <a:pt x="4501115" y="1241428"/>
                  </a:lnTo>
                  <a:lnTo>
                    <a:pt x="4507258" y="1243103"/>
                  </a:lnTo>
                  <a:lnTo>
                    <a:pt x="4641285" y="1243103"/>
                  </a:lnTo>
                  <a:lnTo>
                    <a:pt x="4647428" y="1240311"/>
                  </a:lnTo>
                  <a:lnTo>
                    <a:pt x="4651895" y="1229142"/>
                  </a:lnTo>
                  <a:lnTo>
                    <a:pt x="4650779" y="1222999"/>
                  </a:lnTo>
                  <a:lnTo>
                    <a:pt x="4646311" y="1216298"/>
                  </a:lnTo>
                  <a:lnTo>
                    <a:pt x="4386656" y="778475"/>
                  </a:lnTo>
                  <a:close/>
                </a:path>
                <a:path w="7970520" h="1519554">
                  <a:moveTo>
                    <a:pt x="4600519" y="355172"/>
                  </a:moveTo>
                  <a:lnTo>
                    <a:pt x="4487154" y="355172"/>
                  </a:lnTo>
                  <a:lnTo>
                    <a:pt x="4478672" y="356428"/>
                  </a:lnTo>
                  <a:lnTo>
                    <a:pt x="4038162" y="805839"/>
                  </a:lnTo>
                  <a:lnTo>
                    <a:pt x="4031461" y="813657"/>
                  </a:lnTo>
                  <a:lnTo>
                    <a:pt x="4026993" y="817008"/>
                  </a:lnTo>
                  <a:lnTo>
                    <a:pt x="4179741" y="817008"/>
                  </a:lnTo>
                  <a:lnTo>
                    <a:pt x="4216307" y="780150"/>
                  </a:lnTo>
                  <a:lnTo>
                    <a:pt x="4220216" y="778475"/>
                  </a:lnTo>
                  <a:lnTo>
                    <a:pt x="4386656" y="778475"/>
                  </a:lnTo>
                  <a:lnTo>
                    <a:pt x="4331347" y="685214"/>
                  </a:lnTo>
                  <a:lnTo>
                    <a:pt x="4327996" y="678513"/>
                  </a:lnTo>
                  <a:lnTo>
                    <a:pt x="4326321" y="672928"/>
                  </a:lnTo>
                  <a:lnTo>
                    <a:pt x="4326321" y="668461"/>
                  </a:lnTo>
                  <a:lnTo>
                    <a:pt x="4327438" y="663993"/>
                  </a:lnTo>
                  <a:lnTo>
                    <a:pt x="4329672" y="660084"/>
                  </a:lnTo>
                  <a:lnTo>
                    <a:pt x="4333022" y="656734"/>
                  </a:lnTo>
                  <a:lnTo>
                    <a:pt x="4597726" y="387003"/>
                  </a:lnTo>
                  <a:lnTo>
                    <a:pt x="4603380" y="380616"/>
                  </a:lnTo>
                  <a:lnTo>
                    <a:pt x="4606941" y="374857"/>
                  </a:lnTo>
                  <a:lnTo>
                    <a:pt x="4608406" y="369726"/>
                  </a:lnTo>
                  <a:lnTo>
                    <a:pt x="4607778" y="365224"/>
                  </a:lnTo>
                  <a:lnTo>
                    <a:pt x="4606662" y="358523"/>
                  </a:lnTo>
                  <a:lnTo>
                    <a:pt x="4600519" y="355172"/>
                  </a:lnTo>
                  <a:close/>
                </a:path>
                <a:path w="7970520" h="1519554">
                  <a:moveTo>
                    <a:pt x="5162853" y="355172"/>
                  </a:moveTo>
                  <a:lnTo>
                    <a:pt x="5043345" y="355172"/>
                  </a:lnTo>
                  <a:lnTo>
                    <a:pt x="5037202" y="357964"/>
                  </a:lnTo>
                  <a:lnTo>
                    <a:pt x="5033851" y="363549"/>
                  </a:lnTo>
                  <a:lnTo>
                    <a:pt x="5031617" y="369133"/>
                  </a:lnTo>
                  <a:lnTo>
                    <a:pt x="5031617" y="375834"/>
                  </a:lnTo>
                  <a:lnTo>
                    <a:pt x="5033851" y="383653"/>
                  </a:lnTo>
                  <a:lnTo>
                    <a:pt x="5353841" y="1184466"/>
                  </a:lnTo>
                  <a:lnTo>
                    <a:pt x="5358553" y="1199230"/>
                  </a:lnTo>
                  <a:lnTo>
                    <a:pt x="5360962" y="1215041"/>
                  </a:lnTo>
                  <a:lnTo>
                    <a:pt x="5361066" y="1231899"/>
                  </a:lnTo>
                  <a:lnTo>
                    <a:pt x="5358868" y="1249804"/>
                  </a:lnTo>
                  <a:lnTo>
                    <a:pt x="5348816" y="1287919"/>
                  </a:lnTo>
                  <a:lnTo>
                    <a:pt x="5332062" y="1325195"/>
                  </a:lnTo>
                  <a:lnTo>
                    <a:pt x="5309445" y="1358702"/>
                  </a:lnTo>
                  <a:lnTo>
                    <a:pt x="5281802" y="1385507"/>
                  </a:lnTo>
                  <a:lnTo>
                    <a:pt x="5232798" y="1409067"/>
                  </a:lnTo>
                  <a:lnTo>
                    <a:pt x="5214788" y="1410637"/>
                  </a:lnTo>
                  <a:lnTo>
                    <a:pt x="5109242" y="1410637"/>
                  </a:lnTo>
                  <a:lnTo>
                    <a:pt x="5096153" y="1410951"/>
                  </a:lnTo>
                  <a:lnTo>
                    <a:pt x="5062332" y="1424599"/>
                  </a:lnTo>
                  <a:lnTo>
                    <a:pt x="5062332" y="1497755"/>
                  </a:lnTo>
                  <a:lnTo>
                    <a:pt x="5064008" y="1504561"/>
                  </a:lnTo>
                  <a:lnTo>
                    <a:pt x="5069034" y="1509901"/>
                  </a:lnTo>
                  <a:lnTo>
                    <a:pt x="5077637" y="1513880"/>
                  </a:lnTo>
                  <a:lnTo>
                    <a:pt x="5077920" y="1513880"/>
                  </a:lnTo>
                  <a:lnTo>
                    <a:pt x="5089138" y="1516184"/>
                  </a:lnTo>
                  <a:lnTo>
                    <a:pt x="5103902" y="1517650"/>
                  </a:lnTo>
                  <a:lnTo>
                    <a:pt x="5121388" y="1518697"/>
                  </a:lnTo>
                  <a:lnTo>
                    <a:pt x="5141597" y="1519325"/>
                  </a:lnTo>
                  <a:lnTo>
                    <a:pt x="5164528" y="1519534"/>
                  </a:lnTo>
                  <a:lnTo>
                    <a:pt x="5191438" y="1518906"/>
                  </a:lnTo>
                  <a:lnTo>
                    <a:pt x="5216882" y="1517021"/>
                  </a:lnTo>
                  <a:lnTo>
                    <a:pt x="5240861" y="1513880"/>
                  </a:lnTo>
                  <a:lnTo>
                    <a:pt x="5263373" y="1509482"/>
                  </a:lnTo>
                  <a:lnTo>
                    <a:pt x="5284186" y="1504561"/>
                  </a:lnTo>
                  <a:lnTo>
                    <a:pt x="5284313" y="1504561"/>
                  </a:lnTo>
                  <a:lnTo>
                    <a:pt x="5323999" y="1489378"/>
                  </a:lnTo>
                  <a:lnTo>
                    <a:pt x="5360019" y="1468122"/>
                  </a:lnTo>
                  <a:lnTo>
                    <a:pt x="5392689" y="1438804"/>
                  </a:lnTo>
                  <a:lnTo>
                    <a:pt x="5421379" y="1400062"/>
                  </a:lnTo>
                  <a:lnTo>
                    <a:pt x="5447346" y="1350639"/>
                  </a:lnTo>
                  <a:lnTo>
                    <a:pt x="5570223" y="1038711"/>
                  </a:lnTo>
                  <a:lnTo>
                    <a:pt x="5442076" y="1038711"/>
                  </a:lnTo>
                  <a:lnTo>
                    <a:pt x="5437051" y="1033685"/>
                  </a:lnTo>
                  <a:lnTo>
                    <a:pt x="5432583" y="1023633"/>
                  </a:lnTo>
                  <a:lnTo>
                    <a:pt x="5182957" y="373601"/>
                  </a:lnTo>
                  <a:lnTo>
                    <a:pt x="5180723" y="366899"/>
                  </a:lnTo>
                  <a:lnTo>
                    <a:pt x="5177372" y="362432"/>
                  </a:lnTo>
                  <a:lnTo>
                    <a:pt x="5172905" y="360198"/>
                  </a:lnTo>
                  <a:lnTo>
                    <a:pt x="5168437" y="356847"/>
                  </a:lnTo>
                  <a:lnTo>
                    <a:pt x="5162853" y="355172"/>
                  </a:lnTo>
                  <a:close/>
                </a:path>
                <a:path w="7970520" h="1519554">
                  <a:moveTo>
                    <a:pt x="5819028" y="355172"/>
                  </a:moveTo>
                  <a:lnTo>
                    <a:pt x="5726885" y="355172"/>
                  </a:lnTo>
                  <a:lnTo>
                    <a:pt x="5722417" y="356847"/>
                  </a:lnTo>
                  <a:lnTo>
                    <a:pt x="5719066" y="360198"/>
                  </a:lnTo>
                  <a:lnTo>
                    <a:pt x="5715715" y="362432"/>
                  </a:lnTo>
                  <a:lnTo>
                    <a:pt x="5712365" y="366899"/>
                  </a:lnTo>
                  <a:lnTo>
                    <a:pt x="5709014" y="373601"/>
                  </a:lnTo>
                  <a:lnTo>
                    <a:pt x="5462739" y="1018607"/>
                  </a:lnTo>
                  <a:lnTo>
                    <a:pt x="5458271" y="1032010"/>
                  </a:lnTo>
                  <a:lnTo>
                    <a:pt x="5453245" y="1038711"/>
                  </a:lnTo>
                  <a:lnTo>
                    <a:pt x="5570223" y="1038711"/>
                  </a:lnTo>
                  <a:lnTo>
                    <a:pt x="5827963" y="380302"/>
                  </a:lnTo>
                  <a:lnTo>
                    <a:pt x="5831314" y="373601"/>
                  </a:lnTo>
                  <a:lnTo>
                    <a:pt x="5831314" y="368016"/>
                  </a:lnTo>
                  <a:lnTo>
                    <a:pt x="5827963" y="363549"/>
                  </a:lnTo>
                  <a:lnTo>
                    <a:pt x="5824613" y="357964"/>
                  </a:lnTo>
                  <a:lnTo>
                    <a:pt x="5819028" y="355172"/>
                  </a:lnTo>
                  <a:close/>
                </a:path>
                <a:path w="7970520" h="1519554">
                  <a:moveTo>
                    <a:pt x="6306797" y="338419"/>
                  </a:moveTo>
                  <a:lnTo>
                    <a:pt x="6256341" y="340831"/>
                  </a:lnTo>
                  <a:lnTo>
                    <a:pt x="6257299" y="340831"/>
                  </a:lnTo>
                  <a:lnTo>
                    <a:pt x="6211101" y="347801"/>
                  </a:lnTo>
                  <a:lnTo>
                    <a:pt x="6166872" y="359528"/>
                  </a:lnTo>
                  <a:lnTo>
                    <a:pt x="6125056" y="375946"/>
                  </a:lnTo>
                  <a:lnTo>
                    <a:pt x="6085652" y="397056"/>
                  </a:lnTo>
                  <a:lnTo>
                    <a:pt x="6040417" y="429306"/>
                  </a:lnTo>
                  <a:lnTo>
                    <a:pt x="6000209" y="467420"/>
                  </a:lnTo>
                  <a:lnTo>
                    <a:pt x="5965027" y="511398"/>
                  </a:lnTo>
                  <a:lnTo>
                    <a:pt x="5934871" y="561239"/>
                  </a:lnTo>
                  <a:lnTo>
                    <a:pt x="5915571" y="604195"/>
                  </a:lnTo>
                  <a:lnTo>
                    <a:pt x="5900560" y="649965"/>
                  </a:lnTo>
                  <a:lnTo>
                    <a:pt x="5889838" y="698550"/>
                  </a:lnTo>
                  <a:lnTo>
                    <a:pt x="5883463" y="749480"/>
                  </a:lnTo>
                  <a:lnTo>
                    <a:pt x="5881326" y="802488"/>
                  </a:lnTo>
                  <a:lnTo>
                    <a:pt x="5881260" y="804164"/>
                  </a:lnTo>
                  <a:lnTo>
                    <a:pt x="5883148" y="851806"/>
                  </a:lnTo>
                  <a:lnTo>
                    <a:pt x="5883271" y="854893"/>
                  </a:lnTo>
                  <a:lnTo>
                    <a:pt x="5883337" y="856568"/>
                  </a:lnTo>
                  <a:lnTo>
                    <a:pt x="5889569" y="906560"/>
                  </a:lnTo>
                  <a:lnTo>
                    <a:pt x="5899957" y="954140"/>
                  </a:lnTo>
                  <a:lnTo>
                    <a:pt x="5914499" y="999307"/>
                  </a:lnTo>
                  <a:lnTo>
                    <a:pt x="5933196" y="1042062"/>
                  </a:lnTo>
                  <a:lnTo>
                    <a:pt x="5962619" y="1090438"/>
                  </a:lnTo>
                  <a:lnTo>
                    <a:pt x="5997277" y="1133368"/>
                  </a:lnTo>
                  <a:lnTo>
                    <a:pt x="6037171" y="1170854"/>
                  </a:lnTo>
                  <a:lnTo>
                    <a:pt x="6082301" y="1202895"/>
                  </a:lnTo>
                  <a:lnTo>
                    <a:pt x="6122308" y="1223401"/>
                  </a:lnTo>
                  <a:lnTo>
                    <a:pt x="6164594" y="1239350"/>
                  </a:lnTo>
                  <a:lnTo>
                    <a:pt x="6209158" y="1250743"/>
                  </a:lnTo>
                  <a:lnTo>
                    <a:pt x="6256001" y="1257578"/>
                  </a:lnTo>
                  <a:lnTo>
                    <a:pt x="6305122" y="1259857"/>
                  </a:lnTo>
                  <a:lnTo>
                    <a:pt x="6353295" y="1257578"/>
                  </a:lnTo>
                  <a:lnTo>
                    <a:pt x="6354265" y="1257578"/>
                  </a:lnTo>
                  <a:lnTo>
                    <a:pt x="6401621" y="1250475"/>
                  </a:lnTo>
                  <a:lnTo>
                    <a:pt x="6445850" y="1238747"/>
                  </a:lnTo>
                  <a:lnTo>
                    <a:pt x="6487399" y="1222329"/>
                  </a:lnTo>
                  <a:lnTo>
                    <a:pt x="6526267" y="1201220"/>
                  </a:lnTo>
                  <a:lnTo>
                    <a:pt x="6571396" y="1169179"/>
                  </a:lnTo>
                  <a:lnTo>
                    <a:pt x="6587220" y="1154310"/>
                  </a:lnTo>
                  <a:lnTo>
                    <a:pt x="6308472" y="1154310"/>
                  </a:lnTo>
                  <a:lnTo>
                    <a:pt x="6266379" y="1151692"/>
                  </a:lnTo>
                  <a:lnTo>
                    <a:pt x="6227218" y="1143839"/>
                  </a:lnTo>
                  <a:lnTo>
                    <a:pt x="6190989" y="1130751"/>
                  </a:lnTo>
                  <a:lnTo>
                    <a:pt x="6127771" y="1088448"/>
                  </a:lnTo>
                  <a:lnTo>
                    <a:pt x="6101149" y="1059653"/>
                  </a:lnTo>
                  <a:lnTo>
                    <a:pt x="6078217" y="1026356"/>
                  </a:lnTo>
                  <a:lnTo>
                    <a:pt x="6058846" y="988451"/>
                  </a:lnTo>
                  <a:lnTo>
                    <a:pt x="6044187" y="946463"/>
                  </a:lnTo>
                  <a:lnTo>
                    <a:pt x="6033716" y="900915"/>
                  </a:lnTo>
                  <a:lnTo>
                    <a:pt x="6027527" y="852539"/>
                  </a:lnTo>
                  <a:lnTo>
                    <a:pt x="6025339" y="799138"/>
                  </a:lnTo>
                  <a:lnTo>
                    <a:pt x="6027433" y="745841"/>
                  </a:lnTo>
                  <a:lnTo>
                    <a:pt x="6033716" y="696523"/>
                  </a:lnTo>
                  <a:lnTo>
                    <a:pt x="6044187" y="651184"/>
                  </a:lnTo>
                  <a:lnTo>
                    <a:pt x="6058846" y="609824"/>
                  </a:lnTo>
                  <a:lnTo>
                    <a:pt x="6078217" y="571919"/>
                  </a:lnTo>
                  <a:lnTo>
                    <a:pt x="6101149" y="538622"/>
                  </a:lnTo>
                  <a:lnTo>
                    <a:pt x="6127640" y="509932"/>
                  </a:lnTo>
                  <a:lnTo>
                    <a:pt x="6157691" y="485849"/>
                  </a:lnTo>
                  <a:lnTo>
                    <a:pt x="6190884" y="466792"/>
                  </a:lnTo>
                  <a:lnTo>
                    <a:pt x="6226799" y="453179"/>
                  </a:lnTo>
                  <a:lnTo>
                    <a:pt x="6265437" y="445012"/>
                  </a:lnTo>
                  <a:lnTo>
                    <a:pt x="6306797" y="442290"/>
                  </a:lnTo>
                  <a:lnTo>
                    <a:pt x="6584710" y="442290"/>
                  </a:lnTo>
                  <a:lnTo>
                    <a:pt x="6572967" y="430981"/>
                  </a:lnTo>
                  <a:lnTo>
                    <a:pt x="6527942" y="398731"/>
                  </a:lnTo>
                  <a:lnTo>
                    <a:pt x="6489074" y="377019"/>
                  </a:lnTo>
                  <a:lnTo>
                    <a:pt x="6447525" y="360131"/>
                  </a:lnTo>
                  <a:lnTo>
                    <a:pt x="6403296" y="348069"/>
                  </a:lnTo>
                  <a:lnTo>
                    <a:pt x="6356387" y="340831"/>
                  </a:lnTo>
                  <a:lnTo>
                    <a:pt x="6306797" y="338419"/>
                  </a:lnTo>
                  <a:close/>
                </a:path>
                <a:path w="7970520" h="1519554">
                  <a:moveTo>
                    <a:pt x="6584710" y="442290"/>
                  </a:moveTo>
                  <a:lnTo>
                    <a:pt x="6306797" y="442290"/>
                  </a:lnTo>
                  <a:lnTo>
                    <a:pt x="6348785" y="445012"/>
                  </a:lnTo>
                  <a:lnTo>
                    <a:pt x="6387632" y="453179"/>
                  </a:lnTo>
                  <a:lnTo>
                    <a:pt x="6423338" y="466792"/>
                  </a:lnTo>
                  <a:lnTo>
                    <a:pt x="6485116" y="509932"/>
                  </a:lnTo>
                  <a:lnTo>
                    <a:pt x="6510770" y="538622"/>
                  </a:lnTo>
                  <a:lnTo>
                    <a:pt x="6532863" y="571919"/>
                  </a:lnTo>
                  <a:lnTo>
                    <a:pt x="6551396" y="609824"/>
                  </a:lnTo>
                  <a:lnTo>
                    <a:pt x="6566056" y="651184"/>
                  </a:lnTo>
                  <a:lnTo>
                    <a:pt x="6576527" y="696523"/>
                  </a:lnTo>
                  <a:lnTo>
                    <a:pt x="6582809" y="745841"/>
                  </a:lnTo>
                  <a:lnTo>
                    <a:pt x="6584903" y="799138"/>
                  </a:lnTo>
                  <a:lnTo>
                    <a:pt x="6582838" y="851806"/>
                  </a:lnTo>
                  <a:lnTo>
                    <a:pt x="6576527" y="902171"/>
                  </a:lnTo>
                  <a:lnTo>
                    <a:pt x="6566056" y="948034"/>
                  </a:lnTo>
                  <a:lnTo>
                    <a:pt x="6551396" y="990126"/>
                  </a:lnTo>
                  <a:lnTo>
                    <a:pt x="6533596" y="1027298"/>
                  </a:lnTo>
                  <a:lnTo>
                    <a:pt x="6512026" y="1060072"/>
                  </a:lnTo>
                  <a:lnTo>
                    <a:pt x="6457578" y="1112426"/>
                  </a:lnTo>
                  <a:lnTo>
                    <a:pt x="6389307" y="1143839"/>
                  </a:lnTo>
                  <a:lnTo>
                    <a:pt x="6350460" y="1151692"/>
                  </a:lnTo>
                  <a:lnTo>
                    <a:pt x="6308472" y="1154310"/>
                  </a:lnTo>
                  <a:lnTo>
                    <a:pt x="6587220" y="1154310"/>
                  </a:lnTo>
                  <a:lnTo>
                    <a:pt x="6645949" y="1088762"/>
                  </a:lnTo>
                  <a:lnTo>
                    <a:pt x="6675372" y="1040387"/>
                  </a:lnTo>
                  <a:lnTo>
                    <a:pt x="6694672" y="997632"/>
                  </a:lnTo>
                  <a:lnTo>
                    <a:pt x="6709683" y="952465"/>
                  </a:lnTo>
                  <a:lnTo>
                    <a:pt x="6720405" y="904885"/>
                  </a:lnTo>
                  <a:lnTo>
                    <a:pt x="6726838" y="854893"/>
                  </a:lnTo>
                  <a:lnTo>
                    <a:pt x="6728914" y="804164"/>
                  </a:lnTo>
                  <a:lnTo>
                    <a:pt x="6728983" y="802488"/>
                  </a:lnTo>
                  <a:lnTo>
                    <a:pt x="6726857" y="749949"/>
                  </a:lnTo>
                  <a:lnTo>
                    <a:pt x="6726838" y="749480"/>
                  </a:lnTo>
                  <a:lnTo>
                    <a:pt x="6720405" y="699019"/>
                  </a:lnTo>
                  <a:lnTo>
                    <a:pt x="6709701" y="651184"/>
                  </a:lnTo>
                  <a:lnTo>
                    <a:pt x="6694672" y="605736"/>
                  </a:lnTo>
                  <a:lnTo>
                    <a:pt x="6675372" y="562914"/>
                  </a:lnTo>
                  <a:lnTo>
                    <a:pt x="6646682" y="513073"/>
                  </a:lnTo>
                  <a:lnTo>
                    <a:pt x="6612547" y="469095"/>
                  </a:lnTo>
                  <a:lnTo>
                    <a:pt x="6584710" y="442290"/>
                  </a:lnTo>
                  <a:close/>
                </a:path>
                <a:path w="7970520" h="1519554">
                  <a:moveTo>
                    <a:pt x="7009826" y="355172"/>
                  </a:moveTo>
                  <a:lnTo>
                    <a:pt x="6916006" y="355172"/>
                  </a:lnTo>
                  <a:lnTo>
                    <a:pt x="6905012" y="356847"/>
                  </a:lnTo>
                  <a:lnTo>
                    <a:pt x="6897159" y="361873"/>
                  </a:lnTo>
                  <a:lnTo>
                    <a:pt x="6892447" y="370250"/>
                  </a:lnTo>
                  <a:lnTo>
                    <a:pt x="6890876" y="381978"/>
                  </a:lnTo>
                  <a:lnTo>
                    <a:pt x="6890876" y="1003529"/>
                  </a:lnTo>
                  <a:lnTo>
                    <a:pt x="6899672" y="1075988"/>
                  </a:lnTo>
                  <a:lnTo>
                    <a:pt x="6926058" y="1139232"/>
                  </a:lnTo>
                  <a:lnTo>
                    <a:pt x="6967523" y="1189911"/>
                  </a:lnTo>
                  <a:lnTo>
                    <a:pt x="7021553" y="1228025"/>
                  </a:lnTo>
                  <a:lnTo>
                    <a:pt x="7086054" y="1251899"/>
                  </a:lnTo>
                  <a:lnTo>
                    <a:pt x="7122066" y="1257972"/>
                  </a:lnTo>
                  <a:lnTo>
                    <a:pt x="7123418" y="1257972"/>
                  </a:lnTo>
                  <a:lnTo>
                    <a:pt x="7158931" y="1259857"/>
                  </a:lnTo>
                  <a:lnTo>
                    <a:pt x="7229295" y="1252318"/>
                  </a:lnTo>
                  <a:lnTo>
                    <a:pt x="7299660" y="1229700"/>
                  </a:lnTo>
                  <a:lnTo>
                    <a:pt x="7336936" y="1211586"/>
                  </a:lnTo>
                  <a:lnTo>
                    <a:pt x="7376725" y="1187398"/>
                  </a:lnTo>
                  <a:lnTo>
                    <a:pt x="7419028" y="1157137"/>
                  </a:lnTo>
                  <a:lnTo>
                    <a:pt x="7428714" y="1149284"/>
                  </a:lnTo>
                  <a:lnTo>
                    <a:pt x="7204165" y="1149284"/>
                  </a:lnTo>
                  <a:lnTo>
                    <a:pt x="7166051" y="1146143"/>
                  </a:lnTo>
                  <a:lnTo>
                    <a:pt x="7102388" y="1121013"/>
                  </a:lnTo>
                  <a:lnTo>
                    <a:pt x="7057049" y="1071904"/>
                  </a:lnTo>
                  <a:lnTo>
                    <a:pt x="7041597" y="1035361"/>
                  </a:lnTo>
                  <a:lnTo>
                    <a:pt x="7031605" y="966672"/>
                  </a:lnTo>
                  <a:lnTo>
                    <a:pt x="7031605" y="378627"/>
                  </a:lnTo>
                  <a:lnTo>
                    <a:pt x="7030494" y="370250"/>
                  </a:lnTo>
                  <a:lnTo>
                    <a:pt x="7030369" y="369308"/>
                  </a:lnTo>
                  <a:lnTo>
                    <a:pt x="7030244" y="368365"/>
                  </a:lnTo>
                  <a:lnTo>
                    <a:pt x="7026160" y="361036"/>
                  </a:lnTo>
                  <a:lnTo>
                    <a:pt x="7019678" y="356847"/>
                  </a:lnTo>
                  <a:lnTo>
                    <a:pt x="7020715" y="356847"/>
                  </a:lnTo>
                  <a:lnTo>
                    <a:pt x="7009826" y="355172"/>
                  </a:lnTo>
                  <a:close/>
                </a:path>
                <a:path w="7970520" h="1519554">
                  <a:moveTo>
                    <a:pt x="7613373" y="1114660"/>
                  </a:moveTo>
                  <a:lnTo>
                    <a:pt x="7473337" y="1114660"/>
                  </a:lnTo>
                  <a:lnTo>
                    <a:pt x="7477804" y="1116894"/>
                  </a:lnTo>
                  <a:lnTo>
                    <a:pt x="7478921" y="1120245"/>
                  </a:lnTo>
                  <a:lnTo>
                    <a:pt x="7478921" y="1224674"/>
                  </a:lnTo>
                  <a:lnTo>
                    <a:pt x="7480073" y="1232737"/>
                  </a:lnTo>
                  <a:lnTo>
                    <a:pt x="7483528" y="1238496"/>
                  </a:lnTo>
                  <a:lnTo>
                    <a:pt x="7489287" y="1241951"/>
                  </a:lnTo>
                  <a:lnTo>
                    <a:pt x="7497350" y="1243103"/>
                  </a:lnTo>
                  <a:lnTo>
                    <a:pt x="7594520" y="1243103"/>
                  </a:lnTo>
                  <a:lnTo>
                    <a:pt x="7613074" y="1189911"/>
                  </a:lnTo>
                  <a:lnTo>
                    <a:pt x="7613168" y="1166142"/>
                  </a:lnTo>
                  <a:lnTo>
                    <a:pt x="7613285" y="1136719"/>
                  </a:lnTo>
                  <a:lnTo>
                    <a:pt x="7613373" y="1114660"/>
                  </a:lnTo>
                  <a:close/>
                </a:path>
                <a:path w="7970520" h="1519554">
                  <a:moveTo>
                    <a:pt x="7603455" y="356847"/>
                  </a:moveTo>
                  <a:lnTo>
                    <a:pt x="7488787" y="356847"/>
                  </a:lnTo>
                  <a:lnTo>
                    <a:pt x="7480597" y="361455"/>
                  </a:lnTo>
                  <a:lnTo>
                    <a:pt x="7475571" y="369308"/>
                  </a:lnTo>
                  <a:lnTo>
                    <a:pt x="7473895" y="380302"/>
                  </a:lnTo>
                  <a:lnTo>
                    <a:pt x="7473895" y="1003529"/>
                  </a:lnTo>
                  <a:lnTo>
                    <a:pt x="7441121" y="1035361"/>
                  </a:lnTo>
                  <a:lnTo>
                    <a:pt x="7408138" y="1063842"/>
                  </a:lnTo>
                  <a:lnTo>
                    <a:pt x="7374945" y="1088972"/>
                  </a:lnTo>
                  <a:lnTo>
                    <a:pt x="7341543" y="1110751"/>
                  </a:lnTo>
                  <a:lnTo>
                    <a:pt x="7274530" y="1139651"/>
                  </a:lnTo>
                  <a:lnTo>
                    <a:pt x="7204165" y="1149284"/>
                  </a:lnTo>
                  <a:lnTo>
                    <a:pt x="7428714" y="1149284"/>
                  </a:lnTo>
                  <a:lnTo>
                    <a:pt x="7463843" y="1120803"/>
                  </a:lnTo>
                  <a:lnTo>
                    <a:pt x="7469428" y="1116336"/>
                  </a:lnTo>
                  <a:lnTo>
                    <a:pt x="7473337" y="1114660"/>
                  </a:lnTo>
                  <a:lnTo>
                    <a:pt x="7613373" y="1114660"/>
                  </a:lnTo>
                  <a:lnTo>
                    <a:pt x="7616286" y="381978"/>
                  </a:lnTo>
                  <a:lnTo>
                    <a:pt x="7616299" y="378627"/>
                  </a:lnTo>
                  <a:lnTo>
                    <a:pt x="7614833" y="368365"/>
                  </a:lnTo>
                  <a:lnTo>
                    <a:pt x="7610435" y="361036"/>
                  </a:lnTo>
                  <a:lnTo>
                    <a:pt x="7603455" y="356847"/>
                  </a:lnTo>
                  <a:close/>
                </a:path>
                <a:path w="7970520" h="1519554">
                  <a:moveTo>
                    <a:pt x="7592844" y="355172"/>
                  </a:moveTo>
                  <a:lnTo>
                    <a:pt x="7500701" y="355172"/>
                  </a:lnTo>
                  <a:lnTo>
                    <a:pt x="7488192" y="356847"/>
                  </a:lnTo>
                  <a:lnTo>
                    <a:pt x="7604572" y="356847"/>
                  </a:lnTo>
                  <a:lnTo>
                    <a:pt x="7592844" y="355172"/>
                  </a:lnTo>
                  <a:close/>
                </a:path>
                <a:path w="7970520" h="1519554">
                  <a:moveTo>
                    <a:pt x="7953213" y="1053789"/>
                  </a:moveTo>
                  <a:lnTo>
                    <a:pt x="7815835" y="1053789"/>
                  </a:lnTo>
                  <a:lnTo>
                    <a:pt x="7807772" y="1055151"/>
                  </a:lnTo>
                  <a:lnTo>
                    <a:pt x="7802013" y="1059234"/>
                  </a:lnTo>
                  <a:lnTo>
                    <a:pt x="7798558" y="1066040"/>
                  </a:lnTo>
                  <a:lnTo>
                    <a:pt x="7797406" y="1075569"/>
                  </a:lnTo>
                  <a:lnTo>
                    <a:pt x="7797406" y="1219648"/>
                  </a:lnTo>
                  <a:lnTo>
                    <a:pt x="7798977" y="1229910"/>
                  </a:lnTo>
                  <a:lnTo>
                    <a:pt x="7803689" y="1237239"/>
                  </a:lnTo>
                  <a:lnTo>
                    <a:pt x="7811542" y="1241637"/>
                  </a:lnTo>
                  <a:lnTo>
                    <a:pt x="7822536" y="1243103"/>
                  </a:lnTo>
                  <a:lnTo>
                    <a:pt x="7939810" y="1243103"/>
                  </a:lnTo>
                  <a:lnTo>
                    <a:pt x="7953003" y="1241428"/>
                  </a:lnTo>
                  <a:lnTo>
                    <a:pt x="7962427" y="1236402"/>
                  </a:lnTo>
                  <a:lnTo>
                    <a:pt x="7968081" y="1228025"/>
                  </a:lnTo>
                  <a:lnTo>
                    <a:pt x="7969966" y="1216298"/>
                  </a:lnTo>
                  <a:lnTo>
                    <a:pt x="7969966" y="1073894"/>
                  </a:lnTo>
                  <a:lnTo>
                    <a:pt x="7969031" y="1066040"/>
                  </a:lnTo>
                  <a:lnTo>
                    <a:pt x="7968919" y="1065098"/>
                  </a:lnTo>
                  <a:lnTo>
                    <a:pt x="7965778" y="1058815"/>
                  </a:lnTo>
                  <a:lnTo>
                    <a:pt x="7960688" y="1055151"/>
                  </a:lnTo>
                  <a:lnTo>
                    <a:pt x="7961153" y="1055151"/>
                  </a:lnTo>
                  <a:lnTo>
                    <a:pt x="7953213" y="10537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DD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0470" y="785316"/>
            <a:ext cx="19308445" cy="10523855"/>
            <a:chOff x="10470" y="785316"/>
            <a:chExt cx="19308445" cy="10523855"/>
          </a:xfrm>
        </p:grpSpPr>
        <p:sp>
          <p:nvSpPr>
            <p:cNvPr id="4" name="object 4" descr=""/>
            <p:cNvSpPr/>
            <p:nvPr/>
          </p:nvSpPr>
          <p:spPr>
            <a:xfrm>
              <a:off x="10470" y="785316"/>
              <a:ext cx="19308445" cy="10523855"/>
            </a:xfrm>
            <a:custGeom>
              <a:avLst/>
              <a:gdLst/>
              <a:ahLst/>
              <a:cxnLst/>
              <a:rect l="l" t="t" r="r" b="b"/>
              <a:pathLst>
                <a:path w="19308445" h="10523855">
                  <a:moveTo>
                    <a:pt x="19308312" y="0"/>
                  </a:moveTo>
                  <a:lnTo>
                    <a:pt x="0" y="0"/>
                  </a:lnTo>
                  <a:lnTo>
                    <a:pt x="0" y="10523239"/>
                  </a:lnTo>
                  <a:lnTo>
                    <a:pt x="19308312" y="10523239"/>
                  </a:lnTo>
                  <a:lnTo>
                    <a:pt x="19308312" y="0"/>
                  </a:lnTo>
                  <a:close/>
                </a:path>
              </a:pathLst>
            </a:custGeom>
            <a:solidFill>
              <a:srgbClr val="DFE9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69009" y="3971397"/>
              <a:ext cx="7128888" cy="151953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1377925" y="0"/>
            <a:ext cx="8726170" cy="11308715"/>
            <a:chOff x="11377925" y="0"/>
            <a:chExt cx="8726170" cy="11308715"/>
          </a:xfrm>
        </p:grpSpPr>
        <p:sp>
          <p:nvSpPr>
            <p:cNvPr id="3" name="object 3" descr=""/>
            <p:cNvSpPr/>
            <p:nvPr/>
          </p:nvSpPr>
          <p:spPr>
            <a:xfrm>
              <a:off x="11381852" y="0"/>
              <a:ext cx="8722360" cy="11308715"/>
            </a:xfrm>
            <a:custGeom>
              <a:avLst/>
              <a:gdLst/>
              <a:ahLst/>
              <a:cxnLst/>
              <a:rect l="l" t="t" r="r" b="b"/>
              <a:pathLst>
                <a:path w="8722360" h="11308715">
                  <a:moveTo>
                    <a:pt x="8722247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8722247" y="11308556"/>
                  </a:lnTo>
                  <a:lnTo>
                    <a:pt x="8722247" y="0"/>
                  </a:lnTo>
                  <a:close/>
                </a:path>
              </a:pathLst>
            </a:custGeom>
            <a:solidFill>
              <a:srgbClr val="DFE9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1377925" y="0"/>
              <a:ext cx="8255" cy="10471150"/>
            </a:xfrm>
            <a:custGeom>
              <a:avLst/>
              <a:gdLst/>
              <a:ahLst/>
              <a:cxnLst/>
              <a:rect l="l" t="t" r="r" b="b"/>
              <a:pathLst>
                <a:path w="8254" h="10471150">
                  <a:moveTo>
                    <a:pt x="7853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7853" y="10470885"/>
                  </a:lnTo>
                  <a:lnTo>
                    <a:pt x="78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212" y="1736659"/>
            <a:ext cx="7615152" cy="4218342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24630" y="2710912"/>
            <a:ext cx="8051983" cy="4864773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1377925" y="0"/>
            <a:ext cx="8726170" cy="11308715"/>
            <a:chOff x="11377925" y="0"/>
            <a:chExt cx="8726170" cy="11308715"/>
          </a:xfrm>
        </p:grpSpPr>
        <p:sp>
          <p:nvSpPr>
            <p:cNvPr id="3" name="object 3" descr=""/>
            <p:cNvSpPr/>
            <p:nvPr/>
          </p:nvSpPr>
          <p:spPr>
            <a:xfrm>
              <a:off x="11381852" y="0"/>
              <a:ext cx="8722360" cy="11308715"/>
            </a:xfrm>
            <a:custGeom>
              <a:avLst/>
              <a:gdLst/>
              <a:ahLst/>
              <a:cxnLst/>
              <a:rect l="l" t="t" r="r" b="b"/>
              <a:pathLst>
                <a:path w="8722360" h="11308715">
                  <a:moveTo>
                    <a:pt x="8722247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8722247" y="11308556"/>
                  </a:lnTo>
                  <a:lnTo>
                    <a:pt x="8722247" y="0"/>
                  </a:lnTo>
                  <a:close/>
                </a:path>
              </a:pathLst>
            </a:custGeom>
            <a:solidFill>
              <a:srgbClr val="DFE9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1377925" y="0"/>
              <a:ext cx="8255" cy="10471150"/>
            </a:xfrm>
            <a:custGeom>
              <a:avLst/>
              <a:gdLst/>
              <a:ahLst/>
              <a:cxnLst/>
              <a:rect l="l" t="t" r="r" b="b"/>
              <a:pathLst>
                <a:path w="8254" h="10471150">
                  <a:moveTo>
                    <a:pt x="7853" y="0"/>
                  </a:moveTo>
                  <a:lnTo>
                    <a:pt x="0" y="0"/>
                  </a:lnTo>
                  <a:lnTo>
                    <a:pt x="0" y="10470885"/>
                  </a:lnTo>
                  <a:lnTo>
                    <a:pt x="7853" y="10470885"/>
                  </a:lnTo>
                  <a:lnTo>
                    <a:pt x="78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212" y="1736659"/>
            <a:ext cx="7359142" cy="4218342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24630" y="2710912"/>
            <a:ext cx="6527100" cy="5503497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DD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0826" y="2249732"/>
            <a:ext cx="11567876" cy="574474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58598" y="5740725"/>
            <a:ext cx="4359246" cy="357417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93484" y="5737374"/>
            <a:ext cx="4056138" cy="2757444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428368" y="5737374"/>
            <a:ext cx="4409629" cy="311387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2024-12-07T23:29:00Z</dcterms:created>
  <dcterms:modified xsi:type="dcterms:W3CDTF">2024-12-07T23:29:00Z</dcterms:modified>
</cp:coreProperties>
</file>